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  <p:sldMasterId id="2147483797" r:id="rId6"/>
    <p:sldMasterId id="2147483805" r:id="rId7"/>
    <p:sldMasterId id="2147483817" r:id="rId8"/>
  </p:sldMasterIdLst>
  <p:notesMasterIdLst>
    <p:notesMasterId r:id="rId109"/>
  </p:notesMasterIdLst>
  <p:sldIdLst>
    <p:sldId id="256" r:id="rId9"/>
    <p:sldId id="273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92" r:id="rId18"/>
    <p:sldId id="296" r:id="rId19"/>
    <p:sldId id="302" r:id="rId20"/>
    <p:sldId id="298" r:id="rId21"/>
    <p:sldId id="294" r:id="rId22"/>
    <p:sldId id="297" r:id="rId23"/>
    <p:sldId id="384" r:id="rId24"/>
    <p:sldId id="286" r:id="rId25"/>
    <p:sldId id="303" r:id="rId26"/>
    <p:sldId id="264" r:id="rId27"/>
    <p:sldId id="265" r:id="rId28"/>
    <p:sldId id="266" r:id="rId29"/>
    <p:sldId id="267" r:id="rId30"/>
    <p:sldId id="268" r:id="rId31"/>
    <p:sldId id="270" r:id="rId32"/>
    <p:sldId id="299" r:id="rId33"/>
    <p:sldId id="269" r:id="rId34"/>
    <p:sldId id="271" r:id="rId35"/>
    <p:sldId id="261" r:id="rId36"/>
    <p:sldId id="304" r:id="rId37"/>
    <p:sldId id="262" r:id="rId38"/>
    <p:sldId id="315" r:id="rId39"/>
    <p:sldId id="368" r:id="rId40"/>
    <p:sldId id="331" r:id="rId41"/>
    <p:sldId id="335" r:id="rId42"/>
    <p:sldId id="389" r:id="rId43"/>
    <p:sldId id="427" r:id="rId44"/>
    <p:sldId id="353" r:id="rId45"/>
    <p:sldId id="388" r:id="rId46"/>
    <p:sldId id="410" r:id="rId47"/>
    <p:sldId id="417" r:id="rId48"/>
    <p:sldId id="334" r:id="rId49"/>
    <p:sldId id="336" r:id="rId50"/>
    <p:sldId id="333" r:id="rId51"/>
    <p:sldId id="326" r:id="rId52"/>
    <p:sldId id="327" r:id="rId53"/>
    <p:sldId id="330" r:id="rId54"/>
    <p:sldId id="364" r:id="rId55"/>
    <p:sldId id="365" r:id="rId56"/>
    <p:sldId id="352" r:id="rId57"/>
    <p:sldId id="367" r:id="rId58"/>
    <p:sldId id="369" r:id="rId59"/>
    <p:sldId id="431" r:id="rId60"/>
    <p:sldId id="419" r:id="rId61"/>
    <p:sldId id="358" r:id="rId62"/>
    <p:sldId id="360" r:id="rId63"/>
    <p:sldId id="400" r:id="rId64"/>
    <p:sldId id="415" r:id="rId65"/>
    <p:sldId id="398" r:id="rId66"/>
    <p:sldId id="420" r:id="rId67"/>
    <p:sldId id="403" r:id="rId68"/>
    <p:sldId id="407" r:id="rId69"/>
    <p:sldId id="421" r:id="rId70"/>
    <p:sldId id="432" r:id="rId71"/>
    <p:sldId id="340" r:id="rId72"/>
    <p:sldId id="344" r:id="rId73"/>
    <p:sldId id="422" r:id="rId74"/>
    <p:sldId id="434" r:id="rId75"/>
    <p:sldId id="433" r:id="rId76"/>
    <p:sldId id="428" r:id="rId77"/>
    <p:sldId id="429" r:id="rId78"/>
    <p:sldId id="372" r:id="rId79"/>
    <p:sldId id="373" r:id="rId80"/>
    <p:sldId id="423" r:id="rId81"/>
    <p:sldId id="425" r:id="rId82"/>
    <p:sldId id="443" r:id="rId83"/>
    <p:sldId id="426" r:id="rId84"/>
    <p:sldId id="408" r:id="rId85"/>
    <p:sldId id="438" r:id="rId86"/>
    <p:sldId id="437" r:id="rId87"/>
    <p:sldId id="345" r:id="rId88"/>
    <p:sldId id="362" r:id="rId89"/>
    <p:sldId id="348" r:id="rId90"/>
    <p:sldId id="346" r:id="rId91"/>
    <p:sldId id="409" r:id="rId92"/>
    <p:sldId id="355" r:id="rId93"/>
    <p:sldId id="332" r:id="rId94"/>
    <p:sldId id="337" r:id="rId95"/>
    <p:sldId id="338" r:id="rId96"/>
    <p:sldId id="341" r:id="rId97"/>
    <p:sldId id="342" r:id="rId98"/>
    <p:sldId id="351" r:id="rId99"/>
    <p:sldId id="359" r:id="rId100"/>
    <p:sldId id="381" r:id="rId101"/>
    <p:sldId id="329" r:id="rId102"/>
    <p:sldId id="436" r:id="rId103"/>
    <p:sldId id="328" r:id="rId104"/>
    <p:sldId id="439" r:id="rId105"/>
    <p:sldId id="441" r:id="rId106"/>
    <p:sldId id="413" r:id="rId107"/>
    <p:sldId id="442" r:id="rId108"/>
  </p:sldIdLst>
  <p:sldSz cx="12192000" cy="6858000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Calibri Light" panose="020F0302020204030204" pitchFamily="34" charset="0"/>
      <p:regular r:id="rId114"/>
      <p:italic r:id="rId115"/>
    </p:embeddedFont>
    <p:embeddedFont>
      <p:font typeface="Consolas" panose="020B0609020204030204" pitchFamily="49" charset="0"/>
      <p:regular r:id="rId116"/>
      <p:bold r:id="rId117"/>
      <p:italic r:id="rId118"/>
      <p:boldItalic r:id="rId119"/>
    </p:embeddedFont>
    <p:embeddedFont>
      <p:font typeface="Panton" panose="00000500000000000000" pitchFamily="50" charset="0"/>
      <p:regular r:id="rId120"/>
    </p:embeddedFont>
    <p:embeddedFont>
      <p:font typeface="Roboto" panose="02000000000000000000" pitchFamily="2" charset="0"/>
      <p:regular r:id="rId121"/>
      <p:bold r:id="rId122"/>
      <p:italic r:id="rId123"/>
      <p:boldItalic r:id="rId1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3442B-6C2C-4041-9DD7-06345132B187}" v="235" dt="2020-02-20T20:10:43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74307" autoAdjust="0"/>
  </p:normalViewPr>
  <p:slideViewPr>
    <p:cSldViewPr>
      <p:cViewPr varScale="1">
        <p:scale>
          <a:sx n="75" d="100"/>
          <a:sy n="75" d="100"/>
        </p:scale>
        <p:origin x="175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font" Target="fonts/font8.fntdata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font" Target="fonts/font3.fntdata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font" Target="fonts/font14.fnt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font" Target="fonts/font7.fntdata"/><Relationship Id="rId124" Type="http://schemas.openxmlformats.org/officeDocument/2006/relationships/font" Target="fonts/font15.fntdata"/><Relationship Id="rId129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font" Target="fonts/font13.fntdata"/><Relationship Id="rId130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font" Target="fonts/font11.fntdata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a" userId="c66c7249b60d4ab2" providerId="LiveId" clId="{E93D7786-A9C0-486D-B408-F28FAC3E9274}"/>
    <pc:docChg chg="undo custSel mod addSld delSld modSld sldOrd">
      <pc:chgData name="william a" userId="c66c7249b60d4ab2" providerId="LiveId" clId="{E93D7786-A9C0-486D-B408-F28FAC3E9274}" dt="2020-02-20T20:36:40.124" v="783" actId="20577"/>
      <pc:docMkLst>
        <pc:docMk/>
      </pc:docMkLst>
      <pc:sldChg chg="addSp delSp modSp mod setBg modClrScheme chgLayout">
        <pc:chgData name="william a" userId="c66c7249b60d4ab2" providerId="LiveId" clId="{E93D7786-A9C0-486D-B408-F28FAC3E9274}" dt="2020-02-20T19:57:03.319" v="279" actId="404"/>
        <pc:sldMkLst>
          <pc:docMk/>
          <pc:sldMk cId="539619119" sldId="256"/>
        </pc:sldMkLst>
        <pc:spChg chg="mod">
          <ac:chgData name="william a" userId="c66c7249b60d4ab2" providerId="LiveId" clId="{E93D7786-A9C0-486D-B408-F28FAC3E9274}" dt="2020-02-20T19:57:03.319" v="279" actId="404"/>
          <ac:spMkLst>
            <pc:docMk/>
            <pc:sldMk cId="539619119" sldId="256"/>
            <ac:spMk id="2" creationId="{00000000-0000-0000-0000-000000000000}"/>
          </ac:spMkLst>
        </pc:spChg>
        <pc:spChg chg="del">
          <ac:chgData name="william a" userId="c66c7249b60d4ab2" providerId="LiveId" clId="{E93D7786-A9C0-486D-B408-F28FAC3E9274}" dt="2020-02-20T19:21:17.540" v="0" actId="478"/>
          <ac:spMkLst>
            <pc:docMk/>
            <pc:sldMk cId="539619119" sldId="256"/>
            <ac:spMk id="3" creationId="{00000000-0000-0000-0000-000000000000}"/>
          </ac:spMkLst>
        </pc:spChg>
        <pc:spChg chg="add del mod">
          <ac:chgData name="william a" userId="c66c7249b60d4ab2" providerId="LiveId" clId="{E93D7786-A9C0-486D-B408-F28FAC3E9274}" dt="2020-02-20T19:21:24.290" v="2" actId="478"/>
          <ac:spMkLst>
            <pc:docMk/>
            <pc:sldMk cId="539619119" sldId="256"/>
            <ac:spMk id="5" creationId="{6A403485-68D8-4371-8A43-9A11F3F3BBDD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359633195" sldId="26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83089769" sldId="262"/>
        </pc:sldMkLst>
      </pc:sldChg>
      <pc:sldChg chg="addSp delSp modSp add del modAnim">
        <pc:chgData name="william a" userId="c66c7249b60d4ab2" providerId="LiveId" clId="{E93D7786-A9C0-486D-B408-F28FAC3E9274}" dt="2020-02-20T20:01:58.978" v="352" actId="20577"/>
        <pc:sldMkLst>
          <pc:docMk/>
          <pc:sldMk cId="3949192505" sldId="264"/>
        </pc:sldMkLst>
        <pc:spChg chg="mod">
          <ac:chgData name="william a" userId="c66c7249b60d4ab2" providerId="LiveId" clId="{E93D7786-A9C0-486D-B408-F28FAC3E9274}" dt="2020-02-20T20:01:58.408" v="351" actId="20577"/>
          <ac:spMkLst>
            <pc:docMk/>
            <pc:sldMk cId="3949192505" sldId="264"/>
            <ac:spMk id="5" creationId="{FD43CC9E-2272-4342-89E7-EFDDBCE427C6}"/>
          </ac:spMkLst>
        </pc:spChg>
        <pc:picChg chg="add mod">
          <ac:chgData name="william a" userId="c66c7249b60d4ab2" providerId="LiveId" clId="{E93D7786-A9C0-486D-B408-F28FAC3E9274}" dt="2020-02-20T20:01:51.511" v="349" actId="1076"/>
          <ac:picMkLst>
            <pc:docMk/>
            <pc:sldMk cId="3949192505" sldId="264"/>
            <ac:picMk id="2" creationId="{48977034-C43E-45FA-A6A4-54D34795C34F}"/>
          </ac:picMkLst>
        </pc:picChg>
        <pc:picChg chg="mod">
          <ac:chgData name="william a" userId="c66c7249b60d4ab2" providerId="LiveId" clId="{E93D7786-A9C0-486D-B408-F28FAC3E9274}" dt="2020-02-20T20:01:18.844" v="340" actId="1076"/>
          <ac:picMkLst>
            <pc:docMk/>
            <pc:sldMk cId="3949192505" sldId="264"/>
            <ac:picMk id="1026" creationId="{1352218F-4BFE-4A8A-9200-4CCC85A0F942}"/>
          </ac:picMkLst>
        </pc:picChg>
        <pc:picChg chg="add del mod">
          <ac:chgData name="william a" userId="c66c7249b60d4ab2" providerId="LiveId" clId="{E93D7786-A9C0-486D-B408-F28FAC3E9274}" dt="2020-02-20T20:01:13.241" v="339" actId="478"/>
          <ac:picMkLst>
            <pc:docMk/>
            <pc:sldMk cId="3949192505" sldId="264"/>
            <ac:picMk id="1028" creationId="{0EA81F03-3E66-4471-8DB6-0AC8823C1B96}"/>
          </ac:picMkLst>
        </pc:picChg>
        <pc:picChg chg="mod">
          <ac:chgData name="william a" userId="c66c7249b60d4ab2" providerId="LiveId" clId="{E93D7786-A9C0-486D-B408-F28FAC3E9274}" dt="2020-02-20T20:01:23.508" v="342" actId="1076"/>
          <ac:picMkLst>
            <pc:docMk/>
            <pc:sldMk cId="3949192505" sldId="264"/>
            <ac:picMk id="1038" creationId="{BE0AD1C0-EF4B-482A-A1D3-F41C0A9E6D8B}"/>
          </ac:picMkLst>
        </pc:picChg>
        <pc:picChg chg="mod">
          <ac:chgData name="william a" userId="c66c7249b60d4ab2" providerId="LiveId" clId="{E93D7786-A9C0-486D-B408-F28FAC3E9274}" dt="2020-02-20T20:01:26.150" v="343" actId="1076"/>
          <ac:picMkLst>
            <pc:docMk/>
            <pc:sldMk cId="3949192505" sldId="264"/>
            <ac:picMk id="1040" creationId="{E0953748-61D7-43C1-8EDF-94AC99665925}"/>
          </ac:picMkLst>
        </pc:picChg>
      </pc:sldChg>
      <pc:sldChg chg="modSp add del">
        <pc:chgData name="william a" userId="c66c7249b60d4ab2" providerId="LiveId" clId="{E93D7786-A9C0-486D-B408-F28FAC3E9274}" dt="2020-02-20T20:02:47.729" v="407" actId="20577"/>
        <pc:sldMkLst>
          <pc:docMk/>
          <pc:sldMk cId="235719617" sldId="265"/>
        </pc:sldMkLst>
        <pc:spChg chg="mod">
          <ac:chgData name="william a" userId="c66c7249b60d4ab2" providerId="LiveId" clId="{E93D7786-A9C0-486D-B408-F28FAC3E9274}" dt="2020-02-20T20:02:47.729" v="407" actId="20577"/>
          <ac:spMkLst>
            <pc:docMk/>
            <pc:sldMk cId="235719617" sldId="265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914370379" sldId="266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821443921" sldId="267"/>
        </pc:sldMkLst>
        <pc:spChg chg="mod">
          <ac:chgData name="william a" userId="c66c7249b60d4ab2" providerId="LiveId" clId="{E93D7786-A9C0-486D-B408-F28FAC3E9274}" dt="2020-02-20T19:54:19.180" v="215" actId="27636"/>
          <ac:spMkLst>
            <pc:docMk/>
            <pc:sldMk cId="3821443921" sldId="267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127705" sldId="26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17297808" sldId="269"/>
        </pc:sldMkLst>
        <pc:spChg chg="mod">
          <ac:chgData name="william a" userId="c66c7249b60d4ab2" providerId="LiveId" clId="{E93D7786-A9C0-486D-B408-F28FAC3E9274}" dt="2020-02-20T19:54:19.229" v="218" actId="27636"/>
          <ac:spMkLst>
            <pc:docMk/>
            <pc:sldMk cId="117297808" sldId="269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037633287" sldId="270"/>
        </pc:sldMkLst>
        <pc:spChg chg="mod">
          <ac:chgData name="william a" userId="c66c7249b60d4ab2" providerId="LiveId" clId="{E93D7786-A9C0-486D-B408-F28FAC3E9274}" dt="2020-02-20T19:54:19.193" v="216" actId="27636"/>
          <ac:spMkLst>
            <pc:docMk/>
            <pc:sldMk cId="1037633287" sldId="270"/>
            <ac:spMk id="5" creationId="{FD43CC9E-2272-4342-89E7-EFDDBCE427C6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571491768" sldId="271"/>
        </pc:sldMkLst>
        <pc:spChg chg="mod">
          <ac:chgData name="william a" userId="c66c7249b60d4ab2" providerId="LiveId" clId="{E93D7786-A9C0-486D-B408-F28FAC3E9274}" dt="2020-02-20T19:54:19.236" v="219" actId="27636"/>
          <ac:spMkLst>
            <pc:docMk/>
            <pc:sldMk cId="571491768" sldId="271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64415766" sldId="27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570657221" sldId="275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779263537" sldId="27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508461200" sldId="279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71788545" sldId="281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757188961" sldId="283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604966987" sldId="285"/>
        </pc:sldMkLst>
      </pc:sldChg>
      <pc:sldChg chg="modSp add del modAnim">
        <pc:chgData name="william a" userId="c66c7249b60d4ab2" providerId="LiveId" clId="{E93D7786-A9C0-486D-B408-F28FAC3E9274}" dt="2020-02-20T20:00:26.717" v="317" actId="1076"/>
        <pc:sldMkLst>
          <pc:docMk/>
          <pc:sldMk cId="526507734" sldId="286"/>
        </pc:sldMkLst>
        <pc:spChg chg="mod">
          <ac:chgData name="william a" userId="c66c7249b60d4ab2" providerId="LiveId" clId="{E93D7786-A9C0-486D-B408-F28FAC3E9274}" dt="2020-02-20T20:00:26.717" v="317" actId="1076"/>
          <ac:spMkLst>
            <pc:docMk/>
            <pc:sldMk cId="526507734" sldId="286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20:00:17.578" v="316" actId="6549"/>
          <ac:spMkLst>
            <pc:docMk/>
            <pc:sldMk cId="526507734" sldId="286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980554692" sldId="287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181552393" sldId="292"/>
        </pc:sldMkLst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537119216" sldId="294"/>
        </pc:sldMkLst>
      </pc:sldChg>
      <pc:sldChg chg="modSp add del">
        <pc:chgData name="william a" userId="c66c7249b60d4ab2" providerId="LiveId" clId="{E93D7786-A9C0-486D-B408-F28FAC3E9274}" dt="2020-02-20T19:57:51.725" v="283" actId="732"/>
        <pc:sldMkLst>
          <pc:docMk/>
          <pc:sldMk cId="300155957" sldId="296"/>
        </pc:sldMkLst>
        <pc:picChg chg="mod">
          <ac:chgData name="william a" userId="c66c7249b60d4ab2" providerId="LiveId" clId="{E93D7786-A9C0-486D-B408-F28FAC3E9274}" dt="2020-02-20T19:57:51.725" v="283" actId="732"/>
          <ac:picMkLst>
            <pc:docMk/>
            <pc:sldMk cId="300155957" sldId="296"/>
            <ac:picMk id="5122" creationId="{578486D3-3269-46AB-833C-70412A6D8D5C}"/>
          </ac:picMkLst>
        </pc:picChg>
      </pc:sldChg>
      <pc:sldChg chg="modSp add del">
        <pc:chgData name="william a" userId="c66c7249b60d4ab2" providerId="LiveId" clId="{E93D7786-A9C0-486D-B408-F28FAC3E9274}" dt="2020-02-20T19:59:36.134" v="286" actId="6549"/>
        <pc:sldMkLst>
          <pc:docMk/>
          <pc:sldMk cId="2008525872" sldId="297"/>
        </pc:sldMkLst>
        <pc:spChg chg="mod">
          <ac:chgData name="william a" userId="c66c7249b60d4ab2" providerId="LiveId" clId="{E93D7786-A9C0-486D-B408-F28FAC3E9274}" dt="2020-02-20T19:59:36.134" v="286" actId="6549"/>
          <ac:spMkLst>
            <pc:docMk/>
            <pc:sldMk cId="2008525872" sldId="297"/>
            <ac:spMk id="3" creationId="{00000000-0000-0000-0000-000000000000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3003045066" sldId="298"/>
        </pc:sldMkLst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3274302006" sldId="299"/>
        </pc:sldMkLst>
        <pc:spChg chg="mod">
          <ac:chgData name="william a" userId="c66c7249b60d4ab2" providerId="LiveId" clId="{E93D7786-A9C0-486D-B408-F28FAC3E9274}" dt="2020-02-20T19:54:19.206" v="217" actId="27636"/>
          <ac:spMkLst>
            <pc:docMk/>
            <pc:sldMk cId="3274302006" sldId="299"/>
            <ac:spMk id="5" creationId="{FD43CC9E-2272-4342-89E7-EFDDBCE427C6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2420913450" sldId="302"/>
        </pc:sldMkLst>
      </pc:sldChg>
      <pc:sldChg chg="modSp add del">
        <pc:chgData name="william a" userId="c66c7249b60d4ab2" providerId="LiveId" clId="{E93D7786-A9C0-486D-B408-F28FAC3E9274}" dt="2020-02-20T20:00:41.552" v="318" actId="6549"/>
        <pc:sldMkLst>
          <pc:docMk/>
          <pc:sldMk cId="778226869" sldId="303"/>
        </pc:sldMkLst>
        <pc:spChg chg="mod">
          <ac:chgData name="william a" userId="c66c7249b60d4ab2" providerId="LiveId" clId="{E93D7786-A9C0-486D-B408-F28FAC3E9274}" dt="2020-02-20T20:00:41.552" v="318" actId="6549"/>
          <ac:spMkLst>
            <pc:docMk/>
            <pc:sldMk cId="778226869" sldId="303"/>
            <ac:spMk id="4" creationId="{135EA583-93C6-485C-98B3-1A4C78DC481E}"/>
          </ac:spMkLst>
        </pc:spChg>
      </pc:sldChg>
      <pc:sldChg chg="modSp add del">
        <pc:chgData name="william a" userId="c66c7249b60d4ab2" providerId="LiveId" clId="{E93D7786-A9C0-486D-B408-F28FAC3E9274}" dt="2020-02-20T19:55:04.523" v="253"/>
        <pc:sldMkLst>
          <pc:docMk/>
          <pc:sldMk cId="1997694583" sldId="304"/>
        </pc:sldMkLst>
        <pc:spChg chg="mod">
          <ac:chgData name="william a" userId="c66c7249b60d4ab2" providerId="LiveId" clId="{E93D7786-A9C0-486D-B408-F28FAC3E9274}" dt="2020-02-20T19:54:19.251" v="220" actId="27636"/>
          <ac:spMkLst>
            <pc:docMk/>
            <pc:sldMk cId="1997694583" sldId="304"/>
            <ac:spMk id="3" creationId="{8597F8B1-66DC-42FE-ADC1-8270814C5AB7}"/>
          </ac:spMkLst>
        </pc:spChg>
      </pc:sldChg>
      <pc:sldChg chg="add del">
        <pc:chgData name="william a" userId="c66c7249b60d4ab2" providerId="LiveId" clId="{E93D7786-A9C0-486D-B408-F28FAC3E9274}" dt="2020-02-20T19:55:04.523" v="253"/>
        <pc:sldMkLst>
          <pc:docMk/>
          <pc:sldMk cId="1247029518" sldId="315"/>
        </pc:sldMkLst>
      </pc:sldChg>
      <pc:sldChg chg="modTransition">
        <pc:chgData name="william a" userId="c66c7249b60d4ab2" providerId="LiveId" clId="{E93D7786-A9C0-486D-B408-F28FAC3E9274}" dt="2020-02-20T20:09:39.129" v="736"/>
        <pc:sldMkLst>
          <pc:docMk/>
          <pc:sldMk cId="3334294308" sldId="328"/>
        </pc:sldMkLst>
      </pc:sldChg>
      <pc:sldChg chg="modSp">
        <pc:chgData name="william a" userId="c66c7249b60d4ab2" providerId="LiveId" clId="{E93D7786-A9C0-486D-B408-F28FAC3E9274}" dt="2020-02-20T19:22:22.433" v="65" actId="20577"/>
        <pc:sldMkLst>
          <pc:docMk/>
          <pc:sldMk cId="130272352" sldId="335"/>
        </pc:sldMkLst>
        <pc:spChg chg="mod">
          <ac:chgData name="william a" userId="c66c7249b60d4ab2" providerId="LiveId" clId="{E93D7786-A9C0-486D-B408-F28FAC3E9274}" dt="2020-02-20T19:22:22.433" v="65" actId="20577"/>
          <ac:spMkLst>
            <pc:docMk/>
            <pc:sldMk cId="130272352" sldId="335"/>
            <ac:spMk id="13" creationId="{157EDD37-0525-4EA5-A916-790A1C5072EB}"/>
          </ac:spMkLst>
        </pc:spChg>
      </pc:sldChg>
      <pc:sldChg chg="modSp">
        <pc:chgData name="william a" userId="c66c7249b60d4ab2" providerId="LiveId" clId="{E93D7786-A9C0-486D-B408-F28FAC3E9274}" dt="2020-02-20T19:33:11.022" v="172" actId="27636"/>
        <pc:sldMkLst>
          <pc:docMk/>
          <pc:sldMk cId="2330470530" sldId="358"/>
        </pc:sldMkLst>
        <pc:spChg chg="mod">
          <ac:chgData name="william a" userId="c66c7249b60d4ab2" providerId="LiveId" clId="{E93D7786-A9C0-486D-B408-F28FAC3E9274}" dt="2020-02-20T19:33:11.022" v="172" actId="27636"/>
          <ac:spMkLst>
            <pc:docMk/>
            <pc:sldMk cId="2330470530" sldId="358"/>
            <ac:spMk id="2" creationId="{00000000-0000-0000-0000-000000000000}"/>
          </ac:spMkLst>
        </pc:spChg>
      </pc:sldChg>
      <pc:sldChg chg="modSp modAnim">
        <pc:chgData name="william a" userId="c66c7249b60d4ab2" providerId="LiveId" clId="{E93D7786-A9C0-486D-B408-F28FAC3E9274}" dt="2020-02-20T19:55:15.987" v="261" actId="20577"/>
        <pc:sldMkLst>
          <pc:docMk/>
          <pc:sldMk cId="1674212452" sldId="368"/>
        </pc:sldMkLst>
        <pc:spChg chg="mod">
          <ac:chgData name="william a" userId="c66c7249b60d4ab2" providerId="LiveId" clId="{E93D7786-A9C0-486D-B408-F28FAC3E9274}" dt="2020-02-20T19:34:49.414" v="210" actId="6549"/>
          <ac:spMkLst>
            <pc:docMk/>
            <pc:sldMk cId="1674212452" sldId="368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55:15.987" v="261" actId="20577"/>
          <ac:spMkLst>
            <pc:docMk/>
            <pc:sldMk cId="1674212452" sldId="368"/>
            <ac:spMk id="3" creationId="{2AEC09AF-4A99-4428-8BD2-54601AE33A21}"/>
          </ac:spMkLst>
        </pc:spChg>
      </pc:sldChg>
      <pc:sldChg chg="modSp del">
        <pc:chgData name="william a" userId="c66c7249b60d4ab2" providerId="LiveId" clId="{E93D7786-A9C0-486D-B408-F28FAC3E9274}" dt="2020-02-20T19:54:26.213" v="221" actId="2696"/>
        <pc:sldMkLst>
          <pc:docMk/>
          <pc:sldMk cId="4053155612" sldId="382"/>
        </pc:sldMkLst>
        <pc:spChg chg="mod">
          <ac:chgData name="william a" userId="c66c7249b60d4ab2" providerId="LiveId" clId="{E93D7786-A9C0-486D-B408-F28FAC3E9274}" dt="2020-02-20T19:21:37.759" v="8" actId="6549"/>
          <ac:spMkLst>
            <pc:docMk/>
            <pc:sldMk cId="4053155612" sldId="382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19:33:21.848" v="173" actId="404"/>
        <pc:sldMkLst>
          <pc:docMk/>
          <pc:sldMk cId="3637221107" sldId="400"/>
        </pc:sldMkLst>
        <pc:spChg chg="mod">
          <ac:chgData name="william a" userId="c66c7249b60d4ab2" providerId="LiveId" clId="{E93D7786-A9C0-486D-B408-F28FAC3E9274}" dt="2020-02-20T19:33:21.848" v="173" actId="404"/>
          <ac:spMkLst>
            <pc:docMk/>
            <pc:sldMk cId="3637221107" sldId="400"/>
            <ac:spMk id="2" creationId="{00000000-0000-0000-0000-000000000000}"/>
          </ac:spMkLst>
        </pc:spChg>
      </pc:sldChg>
      <pc:sldChg chg="modSp ord">
        <pc:chgData name="william a" userId="c66c7249b60d4ab2" providerId="LiveId" clId="{E93D7786-A9C0-486D-B408-F28FAC3E9274}" dt="2020-02-20T20:10:48.972" v="758" actId="20577"/>
        <pc:sldMkLst>
          <pc:docMk/>
          <pc:sldMk cId="1110406331" sldId="408"/>
        </pc:sldMkLst>
        <pc:spChg chg="mod">
          <ac:chgData name="william a" userId="c66c7249b60d4ab2" providerId="LiveId" clId="{E93D7786-A9C0-486D-B408-F28FAC3E9274}" dt="2020-02-20T20:10:48.972" v="758" actId="20577"/>
          <ac:spMkLst>
            <pc:docMk/>
            <pc:sldMk cId="1110406331" sldId="408"/>
            <ac:spMk id="2" creationId="{00000000-0000-0000-0000-000000000000}"/>
          </ac:spMkLst>
        </pc:spChg>
      </pc:sldChg>
      <pc:sldChg chg="modTransition">
        <pc:chgData name="william a" userId="c66c7249b60d4ab2" providerId="LiveId" clId="{E93D7786-A9C0-486D-B408-F28FAC3E9274}" dt="2020-02-20T20:09:50.176" v="737"/>
        <pc:sldMkLst>
          <pc:docMk/>
          <pc:sldMk cId="1761332575" sldId="409"/>
        </pc:sldMkLst>
      </pc:sldChg>
      <pc:sldChg chg="modSp">
        <pc:chgData name="william a" userId="c66c7249b60d4ab2" providerId="LiveId" clId="{E93D7786-A9C0-486D-B408-F28FAC3E9274}" dt="2020-02-20T19:34:05.544" v="202" actId="6549"/>
        <pc:sldMkLst>
          <pc:docMk/>
          <pc:sldMk cId="3346959954" sldId="410"/>
        </pc:sldMkLst>
        <pc:spChg chg="mod">
          <ac:chgData name="william a" userId="c66c7249b60d4ab2" providerId="LiveId" clId="{E93D7786-A9C0-486D-B408-F28FAC3E9274}" dt="2020-02-20T19:34:05.544" v="202" actId="6549"/>
          <ac:spMkLst>
            <pc:docMk/>
            <pc:sldMk cId="3346959954" sldId="410"/>
            <ac:spMk id="2" creationId="{00000000-0000-0000-0000-000000000000}"/>
          </ac:spMkLst>
        </pc:spChg>
      </pc:sldChg>
      <pc:sldChg chg="del">
        <pc:chgData name="william a" userId="c66c7249b60d4ab2" providerId="LiveId" clId="{E93D7786-A9C0-486D-B408-F28FAC3E9274}" dt="2020-02-20T19:30:12.585" v="165" actId="2696"/>
        <pc:sldMkLst>
          <pc:docMk/>
          <pc:sldMk cId="282819259" sldId="414"/>
        </pc:sldMkLst>
      </pc:sldChg>
      <pc:sldChg chg="modTransition">
        <pc:chgData name="william a" userId="c66c7249b60d4ab2" providerId="LiveId" clId="{E93D7786-A9C0-486D-B408-F28FAC3E9274}" dt="2020-02-20T19:55:40.690" v="262"/>
        <pc:sldMkLst>
          <pc:docMk/>
          <pc:sldMk cId="2099224137" sldId="422"/>
        </pc:sldMkLst>
      </pc:sldChg>
      <pc:sldChg chg="modSp">
        <pc:chgData name="william a" userId="c66c7249b60d4ab2" providerId="LiveId" clId="{E93D7786-A9C0-486D-B408-F28FAC3E9274}" dt="2020-02-20T20:10:34.390" v="751" actId="403"/>
        <pc:sldMkLst>
          <pc:docMk/>
          <pc:sldMk cId="3553502555" sldId="425"/>
        </pc:sldMkLst>
        <pc:spChg chg="mod">
          <ac:chgData name="william a" userId="c66c7249b60d4ab2" providerId="LiveId" clId="{E93D7786-A9C0-486D-B408-F28FAC3E9274}" dt="2020-02-20T20:10:34.390" v="751" actId="403"/>
          <ac:spMkLst>
            <pc:docMk/>
            <pc:sldMk cId="3553502555" sldId="425"/>
            <ac:spMk id="2" creationId="{00000000-0000-0000-0000-000000000000}"/>
          </ac:spMkLst>
        </pc:spChg>
      </pc:sldChg>
      <pc:sldChg chg="modSp">
        <pc:chgData name="william a" userId="c66c7249b60d4ab2" providerId="LiveId" clId="{E93D7786-A9C0-486D-B408-F28FAC3E9274}" dt="2020-02-20T20:10:36.901" v="752" actId="403"/>
        <pc:sldMkLst>
          <pc:docMk/>
          <pc:sldMk cId="929050420" sldId="426"/>
        </pc:sldMkLst>
        <pc:spChg chg="mod">
          <ac:chgData name="william a" userId="c66c7249b60d4ab2" providerId="LiveId" clId="{E93D7786-A9C0-486D-B408-F28FAC3E9274}" dt="2020-02-20T20:10:36.901" v="752" actId="403"/>
          <ac:spMkLst>
            <pc:docMk/>
            <pc:sldMk cId="929050420" sldId="426"/>
            <ac:spMk id="2" creationId="{00000000-0000-0000-0000-000000000000}"/>
          </ac:spMkLst>
        </pc:spChg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284362606" sldId="428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2201520878" sldId="429"/>
        </pc:sldMkLst>
      </pc:sldChg>
      <pc:sldChg chg="modTransition">
        <pc:chgData name="william a" userId="c66c7249b60d4ab2" providerId="LiveId" clId="{E93D7786-A9C0-486D-B408-F28FAC3E9274}" dt="2020-02-20T19:55:51.763" v="263"/>
        <pc:sldMkLst>
          <pc:docMk/>
          <pc:sldMk cId="3823855465" sldId="433"/>
        </pc:sldMkLst>
      </pc:sldChg>
      <pc:sldChg chg="modTransition">
        <pc:chgData name="william a" userId="c66c7249b60d4ab2" providerId="LiveId" clId="{E93D7786-A9C0-486D-B408-F28FAC3E9274}" dt="2020-02-20T19:30:54.171" v="168"/>
        <pc:sldMkLst>
          <pc:docMk/>
          <pc:sldMk cId="935594013" sldId="434"/>
        </pc:sldMkLst>
      </pc:sldChg>
      <pc:sldChg chg="modTransition">
        <pc:chgData name="william a" userId="c66c7249b60d4ab2" providerId="LiveId" clId="{E93D7786-A9C0-486D-B408-F28FAC3E9274}" dt="2020-02-20T20:09:57.060" v="738"/>
        <pc:sldMkLst>
          <pc:docMk/>
          <pc:sldMk cId="1742757132" sldId="437"/>
        </pc:sldMkLst>
      </pc:sldChg>
      <pc:sldChg chg="modTransition">
        <pc:chgData name="william a" userId="c66c7249b60d4ab2" providerId="LiveId" clId="{E93D7786-A9C0-486D-B408-F28FAC3E9274}" dt="2020-02-20T19:30:34.913" v="167"/>
        <pc:sldMkLst>
          <pc:docMk/>
          <pc:sldMk cId="3875344689" sldId="438"/>
        </pc:sldMkLst>
      </pc:sldChg>
      <pc:sldChg chg="modTransition">
        <pc:chgData name="william a" userId="c66c7249b60d4ab2" providerId="LiveId" clId="{E93D7786-A9C0-486D-B408-F28FAC3E9274}" dt="2020-02-20T19:29:47.633" v="161"/>
        <pc:sldMkLst>
          <pc:docMk/>
          <pc:sldMk cId="1104762749" sldId="439"/>
        </pc:sldMkLst>
      </pc:sldChg>
      <pc:sldChg chg="addSp delSp modSp add del ord delAnim modAnim">
        <pc:chgData name="william a" userId="c66c7249b60d4ab2" providerId="LiveId" clId="{E93D7786-A9C0-486D-B408-F28FAC3E9274}" dt="2020-02-20T19:34:53.279" v="211" actId="2696"/>
        <pc:sldMkLst>
          <pc:docMk/>
          <pc:sldMk cId="3426696015" sldId="440"/>
        </pc:sldMkLst>
        <pc:spChg chg="mod">
          <ac:chgData name="william a" userId="c66c7249b60d4ab2" providerId="LiveId" clId="{E93D7786-A9C0-486D-B408-F28FAC3E9274}" dt="2020-02-20T19:34:42.350" v="203"/>
          <ac:spMkLst>
            <pc:docMk/>
            <pc:sldMk cId="3426696015" sldId="440"/>
            <ac:spMk id="2" creationId="{00000000-0000-0000-0000-000000000000}"/>
          </ac:spMkLst>
        </pc:spChg>
        <pc:spChg chg="mod">
          <ac:chgData name="william a" userId="c66c7249b60d4ab2" providerId="LiveId" clId="{E93D7786-A9C0-486D-B408-F28FAC3E9274}" dt="2020-02-20T19:26:42.166" v="151" actId="122"/>
          <ac:spMkLst>
            <pc:docMk/>
            <pc:sldMk cId="3426696015" sldId="440"/>
            <ac:spMk id="4" creationId="{ACD01CB9-1F59-48FF-B4EF-355106BAE24C}"/>
          </ac:spMkLst>
        </pc:spChg>
        <pc:spChg chg="add del mod">
          <ac:chgData name="william a" userId="c66c7249b60d4ab2" providerId="LiveId" clId="{E93D7786-A9C0-486D-B408-F28FAC3E9274}" dt="2020-02-20T19:25:55.994" v="78" actId="478"/>
          <ac:spMkLst>
            <pc:docMk/>
            <pc:sldMk cId="3426696015" sldId="440"/>
            <ac:spMk id="5" creationId="{9FEA4429-874E-4BEB-9A34-C8753195E717}"/>
          </ac:spMkLst>
        </pc:spChg>
        <pc:picChg chg="del">
          <ac:chgData name="william a" userId="c66c7249b60d4ab2" providerId="LiveId" clId="{E93D7786-A9C0-486D-B408-F28FAC3E9274}" dt="2020-02-20T19:25:53.513" v="77" actId="478"/>
          <ac:picMkLst>
            <pc:docMk/>
            <pc:sldMk cId="3426696015" sldId="440"/>
            <ac:picMk id="11" creationId="{22599D8F-2BAD-410D-8CF8-74FD8CFBD64D}"/>
          </ac:picMkLst>
        </pc:picChg>
      </pc:sldChg>
      <pc:sldChg chg="modSp add">
        <pc:chgData name="william a" userId="c66c7249b60d4ab2" providerId="LiveId" clId="{E93D7786-A9C0-486D-B408-F28FAC3E9274}" dt="2020-02-20T20:36:40.124" v="783" actId="20577"/>
        <pc:sldMkLst>
          <pc:docMk/>
          <pc:sldMk cId="3084299707" sldId="441"/>
        </pc:sldMkLst>
        <pc:spChg chg="mod">
          <ac:chgData name="william a" userId="c66c7249b60d4ab2" providerId="LiveId" clId="{E93D7786-A9C0-486D-B408-F28FAC3E9274}" dt="2020-02-20T20:36:40.124" v="783" actId="20577"/>
          <ac:spMkLst>
            <pc:docMk/>
            <pc:sldMk cId="3084299707" sldId="441"/>
            <ac:spMk id="2" creationId="{A142EB46-D0F2-4A77-85A1-6FD48128CE80}"/>
          </ac:spMkLst>
        </pc:spChg>
      </pc:sldChg>
      <pc:sldChg chg="add del setBg">
        <pc:chgData name="william a" userId="c66c7249b60d4ab2" providerId="LiveId" clId="{E93D7786-A9C0-486D-B408-F28FAC3E9274}" dt="2020-02-20T19:30:11.013" v="163"/>
        <pc:sldMkLst>
          <pc:docMk/>
          <pc:sldMk cId="3667440217" sldId="441"/>
        </pc:sldMkLst>
      </pc:sldChg>
      <pc:sldChg chg="addSp delSp modSp add">
        <pc:chgData name="william a" userId="c66c7249b60d4ab2" providerId="LiveId" clId="{E93D7786-A9C0-486D-B408-F28FAC3E9274}" dt="2020-02-20T20:12:35.057" v="782" actId="20577"/>
        <pc:sldMkLst>
          <pc:docMk/>
          <pc:sldMk cId="3104637645" sldId="442"/>
        </pc:sldMkLst>
        <pc:spChg chg="add mod">
          <ac:chgData name="william a" userId="c66c7249b60d4ab2" providerId="LiveId" clId="{E93D7786-A9C0-486D-B408-F28FAC3E9274}" dt="2020-02-20T20:12:24.367" v="768" actId="1076"/>
          <ac:spMkLst>
            <pc:docMk/>
            <pc:sldMk cId="3104637645" sldId="442"/>
            <ac:spMk id="2" creationId="{DBAA5FB2-E845-4232-B11F-8F2E3C4F2A89}"/>
          </ac:spMkLst>
        </pc:spChg>
        <pc:spChg chg="del mod">
          <ac:chgData name="william a" userId="c66c7249b60d4ab2" providerId="LiveId" clId="{E93D7786-A9C0-486D-B408-F28FAC3E9274}" dt="2020-02-20T20:05:31.789" v="428" actId="478"/>
          <ac:spMkLst>
            <pc:docMk/>
            <pc:sldMk cId="3104637645" sldId="442"/>
            <ac:spMk id="3" creationId="{00000000-0000-0000-0000-000000000000}"/>
          </ac:spMkLst>
        </pc:spChg>
        <pc:spChg chg="mod">
          <ac:chgData name="william a" userId="c66c7249b60d4ab2" providerId="LiveId" clId="{E93D7786-A9C0-486D-B408-F28FAC3E9274}" dt="2020-02-20T20:12:35.057" v="782" actId="20577"/>
          <ac:spMkLst>
            <pc:docMk/>
            <pc:sldMk cId="3104637645" sldId="442"/>
            <ac:spMk id="4" creationId="{00000000-0000-0000-0000-000000000000}"/>
          </ac:spMkLst>
        </pc:spChg>
        <pc:spChg chg="mod">
          <ac:chgData name="william a" userId="c66c7249b60d4ab2" providerId="LiveId" clId="{E93D7786-A9C0-486D-B408-F28FAC3E9274}" dt="2020-02-20T20:12:20.694" v="767" actId="1076"/>
          <ac:spMkLst>
            <pc:docMk/>
            <pc:sldMk cId="3104637645" sldId="442"/>
            <ac:spMk id="7" creationId="{20F166F8-64A3-40BE-AC80-199547ECEFC8}"/>
          </ac:spMkLst>
        </pc:spChg>
        <pc:picChg chg="del">
          <ac:chgData name="william a" userId="c66c7249b60d4ab2" providerId="LiveId" clId="{E93D7786-A9C0-486D-B408-F28FAC3E9274}" dt="2020-02-20T20:05:27.354" v="424" actId="478"/>
          <ac:picMkLst>
            <pc:docMk/>
            <pc:sldMk cId="3104637645" sldId="442"/>
            <ac:picMk id="6" creationId="{2BAE5041-34BB-4C0C-A938-11DDAAA023DE}"/>
          </ac:picMkLst>
        </pc:picChg>
        <pc:cxnChg chg="add mod">
          <ac:chgData name="william a" userId="c66c7249b60d4ab2" providerId="LiveId" clId="{E93D7786-A9C0-486D-B408-F28FAC3E9274}" dt="2020-02-20T20:10:55.668" v="759" actId="1037"/>
          <ac:cxnSpMkLst>
            <pc:docMk/>
            <pc:sldMk cId="3104637645" sldId="442"/>
            <ac:cxnSpMk id="8" creationId="{A89C0255-74E4-43E7-9889-B466466A4E5A}"/>
          </ac:cxnSpMkLst>
        </pc:cxnChg>
      </pc:sldChg>
      <pc:sldChg chg="modSp add">
        <pc:chgData name="william a" userId="c66c7249b60d4ab2" providerId="LiveId" clId="{E93D7786-A9C0-486D-B408-F28FAC3E9274}" dt="2020-02-20T20:10:31.886" v="750" actId="27636"/>
        <pc:sldMkLst>
          <pc:docMk/>
          <pc:sldMk cId="3729079616" sldId="443"/>
        </pc:sldMkLst>
        <pc:spChg chg="mod">
          <ac:chgData name="william a" userId="c66c7249b60d4ab2" providerId="LiveId" clId="{E93D7786-A9C0-486D-B408-F28FAC3E9274}" dt="2020-02-20T20:10:31.886" v="750" actId="27636"/>
          <ac:spMkLst>
            <pc:docMk/>
            <pc:sldMk cId="3729079616" sldId="443"/>
            <ac:spMk id="2" creationId="{00000000-0000-0000-0000-000000000000}"/>
          </ac:spMkLst>
        </pc:spChg>
      </pc:sldChg>
      <pc:sldMasterChg chg="delSldLayout">
        <pc:chgData name="william a" userId="c66c7249b60d4ab2" providerId="LiveId" clId="{E93D7786-A9C0-486D-B408-F28FAC3E9274}" dt="2020-02-20T19:54:30.897" v="251" actId="2696"/>
        <pc:sldMasterMkLst>
          <pc:docMk/>
          <pc:sldMasterMk cId="517766698" sldId="2147483728"/>
        </pc:sldMasterMkLst>
        <pc:sldLayoutChg chg="del">
          <pc:chgData name="william a" userId="c66c7249b60d4ab2" providerId="LiveId" clId="{E93D7786-A9C0-486D-B408-F28FAC3E9274}" dt="2020-02-20T19:30:12.586" v="166" actId="2696"/>
          <pc:sldLayoutMkLst>
            <pc:docMk/>
            <pc:sldMasterMk cId="517766698" sldId="2147483728"/>
            <pc:sldLayoutMk cId="176242405" sldId="2147483795"/>
          </pc:sldLayoutMkLst>
        </pc:sldLayoutChg>
        <pc:sldLayoutChg chg="del">
          <pc:chgData name="william a" userId="c66c7249b60d4ab2" providerId="LiveId" clId="{E93D7786-A9C0-486D-B408-F28FAC3E9274}" dt="2020-02-20T19:54:30.897" v="251" actId="2696"/>
          <pc:sldLayoutMkLst>
            <pc:docMk/>
            <pc:sldMasterMk cId="517766698" sldId="2147483728"/>
            <pc:sldLayoutMk cId="1523695245" sldId="214748380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6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92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Brad </a:t>
            </a:r>
            <a:r>
              <a:rPr lang="en-US" dirty="0"/>
              <a:t>Smith with Microsoft once wrote…&lt;read quote&gt;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IT we know we </a:t>
            </a:r>
            <a:r>
              <a:rPr lang="en-US" i="1" dirty="0"/>
              <a:t>need</a:t>
            </a:r>
            <a:r>
              <a:rPr lang="en-US" dirty="0"/>
              <a:t> complex teams to solve complex problems. We know diverse teams are more productive.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E0D44-C31E-483B-9CFB-3AB7BD1A138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05F5-BEAE-446F-81D1-5A2F357E91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08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1" indent="0" algn="ctr">
              <a:buNone/>
              <a:defRPr sz="1600"/>
            </a:lvl8pPr>
            <a:lvl9pPr marL="365751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15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3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66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49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32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69556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013-0E2B-406C-80CB-A176195A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3613B-50AB-4F5D-8B41-71528A9A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5BAF-5929-4FA9-BA9A-6CABB380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569C-B058-43C2-BBF9-C4EBC3B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6772-D212-4587-BC62-C18C98EE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0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D37C-48A4-4F1E-84A7-2B7B207E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316-7D8B-4683-AF9B-6CB8A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765C-997F-42E9-B6BD-C683634D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5AE96-3114-4763-884F-CE3DE526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2B06-AFED-4707-84A6-655D6A9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9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D774-55E9-4269-B0C0-074B6D4F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0071-6C43-4404-B157-BFF9B434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5652-D033-47CF-8CAE-D35CF8B6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E734-7391-42FC-9BE1-2402142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B44-C3D8-4122-A17D-877F07A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0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7541-3DF6-442B-9293-41520C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ED5C-042D-4F66-9977-0404B978B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2E7D-D532-424E-BFE7-ABF66D748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624-8004-4E3C-B870-47B72781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C5A87-4AD1-4B58-B5E3-FEB317F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9747-2FCD-42F1-ADD9-411B4A9E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2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5A0-D675-4821-B62C-91AF7BC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C39B-05A1-4786-91C1-10AAC370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480B5-4209-490A-88A3-51BE376D4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8F16F-13AC-457D-BEE0-73136AC8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CEAB4-A78C-440E-A216-1C6BA2C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CA831-6674-4062-BED3-52A26CF6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EF38-3049-475D-9229-5626DCC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8F64E-9710-408C-A794-FA64945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1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0E9-2E2B-4934-AEF2-B3E39D6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35ED7-8333-46AD-9C12-AA0A707B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798-D3B9-41E4-8CA2-56D8716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1F9F1-DE5E-4C31-A4C2-91350EE3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71C36-8B36-4D7A-B505-82CFD55E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B2BA1-1F84-479B-A7C0-C738FEF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CC6F9-BBB8-479F-85BC-5DDFE73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2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B88-7E32-4B24-8DE0-659595B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87D-6B4D-438B-BB19-2F9DADCE9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42D7-CEB2-4074-9047-278BB3F5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539B-C097-4A6E-9648-0B5F31FF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BA65-5B79-49C1-B0F7-82AA37B1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AA16-898B-43CA-96DD-078F3CF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3706-AB13-4B8E-81BD-A6AB4A2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4182-C9B8-4C6D-B650-3F2E6A6B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43AA7-08DC-45FB-9543-2B9D417D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0F680-6CAA-46F9-8B83-B60AD0D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C95E-EC36-460A-920F-DF02ADF0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8F3C6-46A0-46E9-8E81-1AC3BA8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7FD-99E9-4292-B2C4-896F1C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7946D-613B-44EB-ABF9-6600F2F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6FE8-7CFF-4E4F-B209-66CF90CC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F689-7592-41AC-B3B3-7C62D0C3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FCC-D1BF-41F9-B1D1-BD8804C1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5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C5061-C4BB-4DEF-B5B1-70D2B5646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5104E-F2FF-4586-A5A4-6BB2EDB32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31F7-EBD2-47E2-B2E4-FB8D0E4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A0E9-8040-495E-9BA8-3F40A2E7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228D-72D4-4CF1-8AD8-EF556E69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4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802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04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88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3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91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1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618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130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8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69461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347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8040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704949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3959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1002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77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66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54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5593383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21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924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838202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hdr="0" ftr="0" dt="0"/>
  <p:txStyles>
    <p:titleStyle>
      <a:lvl1pPr algn="l" defTabSz="457194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896" indent="-342896" algn="l" defTabSz="457194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40" indent="-285746" algn="l" defTabSz="457194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86" indent="-228597" algn="l" defTabSz="457194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80" indent="-228597" algn="l" defTabSz="457194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74" indent="-228597" algn="l" defTabSz="457194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69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489C2-BA0E-4AB4-A8FF-951F3F79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036C-7D12-496D-A80A-29D6D62B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0862-148A-4BE1-81E8-70DDCEDE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C69B-8AA3-4AA9-8E92-311B77098AE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2B98-E4FE-4518-B7FF-042B1C7C2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62B0-D02F-4242-BA2D-29001D68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E2E2-04EF-4CD6-89F6-46DFB4BC6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ssug.org/" TargetMode="External"/><Relationship Id="rId2" Type="http://schemas.openxmlformats.org/officeDocument/2006/relationships/hyperlink" Target="http://www.brdnu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ctivateconf.com/" TargetMode="External"/><Relationship Id="rId5" Type="http://schemas.openxmlformats.org/officeDocument/2006/relationships/hyperlink" Target="SQLSaturday.com" TargetMode="External"/><Relationship Id="rId4" Type="http://schemas.openxmlformats.org/officeDocument/2006/relationships/hyperlink" Target="http://www.gobrai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support.microsoft.com/default.aspx/kb/222135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visualstudio.com/free-developer-offer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khoundsql/sql-server-toolbox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ql-database/sql-database-feature-restriction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11379200" cy="4495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SQL Security Principals </a:t>
            </a:r>
            <a:br>
              <a:rPr lang="en-US" sz="5400" dirty="0"/>
            </a:br>
            <a:r>
              <a:rPr lang="en-US" sz="5400" dirty="0"/>
              <a:t>and Permissions 101</a:t>
            </a:r>
          </a:p>
        </p:txBody>
      </p:sp>
    </p:spTree>
    <p:extLst>
      <p:ext uri="{BB962C8B-B14F-4D97-AF65-F5344CB8AC3E}">
        <p14:creationId xmlns:p14="http://schemas.microsoft.com/office/powerpoint/2010/main" val="53961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In the Microsoft data platform field? </a:t>
            </a:r>
          </a:p>
          <a:p>
            <a:pPr marL="671513" marR="0" lvl="1" indent="-227013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PASS (sqlpass.org).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Or, join other tech orgs in your field.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Join your local User Group(s)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Go to stuff like this.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Hey congrats, you’re already here!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DaxOT-Regular" charset="0"/>
            </a:endParaRP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All this stuff is really good for your professional networking!</a:t>
            </a:r>
          </a:p>
          <a:p>
            <a:pPr marL="227013" marR="0" lvl="0" indent="-227013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77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DaxOT-Regular" charset="0"/>
              </a:rPr>
              <a:t>Keep getting more involved!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640"/>
            <a:ext cx="12192000" cy="762000"/>
          </a:xfrm>
        </p:spPr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UpCOMING</a:t>
            </a:r>
            <a:r>
              <a:rPr lang="en-US" b="1" cap="all" dirty="0">
                <a:solidFill>
                  <a:srgbClr val="3D156F"/>
                </a:solidFill>
              </a:rPr>
              <a:t> EVENTS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5555942" cy="5675976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Baton Rouge .NET UG</a:t>
            </a:r>
          </a:p>
          <a:p>
            <a:pPr lvl="1"/>
            <a:r>
              <a:rPr lang="en-US" sz="3200" dirty="0">
                <a:hlinkClick r:id="rId2"/>
              </a:rPr>
              <a:t>brdnug.org</a:t>
            </a:r>
            <a:endParaRPr lang="en-US" sz="3200" dirty="0"/>
          </a:p>
          <a:p>
            <a:pPr lvl="1"/>
            <a:r>
              <a:rPr lang="en-US" sz="3200" dirty="0"/>
              <a:t>Every 2nd Wednesday</a:t>
            </a:r>
          </a:p>
          <a:p>
            <a:pPr lvl="1"/>
            <a:endParaRPr lang="en-US" sz="3200" dirty="0"/>
          </a:p>
          <a:p>
            <a:r>
              <a:rPr lang="en-US" sz="3600" dirty="0"/>
              <a:t>Baton Rouge SQL Server UG</a:t>
            </a:r>
          </a:p>
          <a:p>
            <a:pPr lvl="1"/>
            <a:r>
              <a:rPr lang="en-US" sz="3200" dirty="0">
                <a:hlinkClick r:id="rId3"/>
              </a:rPr>
              <a:t>brssug.org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3600" dirty="0"/>
              <a:t>Baton Rouge Analytics and Intelligence Network</a:t>
            </a:r>
          </a:p>
          <a:p>
            <a:pPr lvl="1"/>
            <a:r>
              <a:rPr lang="en-US" sz="3200" dirty="0">
                <a:hlinkClick r:id="rId4"/>
              </a:rPr>
              <a:t>gobrain.org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AA5FB2-E845-4232-B11F-8F2E3C4F2A89}"/>
              </a:ext>
            </a:extLst>
          </p:cNvPr>
          <p:cNvSpPr/>
          <p:nvPr/>
        </p:nvSpPr>
        <p:spPr>
          <a:xfrm>
            <a:off x="6096000" y="762000"/>
            <a:ext cx="5867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Baton Rouge SQLSaturday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At LSU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March 7 – BI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August 1 – Everything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SQLSaturday.com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3600" dirty="0"/>
              <a:t>Activate Conference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At LSU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September 19 2020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ActivateConf.com</a:t>
            </a:r>
            <a:endParaRPr 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C0255-74E4-43E7-9889-B466466A4E5A}"/>
              </a:ext>
            </a:extLst>
          </p:cNvPr>
          <p:cNvCxnSpPr>
            <a:cxnSpLocks/>
          </p:cNvCxnSpPr>
          <p:nvPr/>
        </p:nvCxnSpPr>
        <p:spPr>
          <a:xfrm flipH="1">
            <a:off x="5943600" y="762000"/>
            <a:ext cx="76200" cy="579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3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I’ve never actually been a carpenter.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BA39C-9765-4E97-981E-56CA0F58B12B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Confession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8486D3-3269-46AB-833C-70412A6D8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" r="3815" b="7543"/>
          <a:stretch/>
        </p:blipFill>
        <p:spPr bwMode="auto">
          <a:xfrm>
            <a:off x="6506140" y="2594344"/>
            <a:ext cx="5468982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ongebob metaphor">
            <a:extLst>
              <a:ext uri="{FF2B5EF4-FFF2-40B4-BE49-F238E27FC236}">
                <a16:creationId xmlns:a16="http://schemas.microsoft.com/office/drawing/2014/main" id="{15EB7AB8-7210-4C64-BFB1-2E3F4677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2594344"/>
            <a:ext cx="4742980" cy="3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organized. Keep getting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more organized.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Take notes in OneNote, not paper.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You can’t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Ctrl+F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paper.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Get a task list, check it.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Email hygiene is real. Clean that inbox.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Keep a calendar, if you have a partner, share your calendars. Seriously.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Personal organization ideas must be YOURS.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E82-49D4-4940-8EB7-4AB521B2F4C7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4209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Stop fearing being wrong, start fearing becoming obsolete. Stay technical!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Learn to admit when you’re wrong,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and stop wasting time covering it up.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BD8433-9598-468F-BF78-9765CE1D684C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3003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Have a can-do attitude.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be a fault-finder.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Don’t think of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roadblocks as a default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method of contributing to discussion.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Start treating your colleagues like friends, not like assets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competition 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or frenemies.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2A82AD-8BDC-4B3A-8C72-52AD99C6D735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4CBDA-0644-4A9F-9C3D-181716F261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811" y="1363780"/>
            <a:ext cx="116743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pass up an opportunity to give a sincere "Great job!“, even to a peer.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 is pregnant.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Never ask a woman if she’s a “booth babe”.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Don’t hate.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4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Caffeinate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Activate!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BB28F-0C41-4175-8AF5-F4195DD495A2}"/>
              </a:ext>
            </a:extLst>
          </p:cNvPr>
          <p:cNvSpPr txBox="1">
            <a:spLocks/>
          </p:cNvSpPr>
          <p:nvPr/>
        </p:nvSpPr>
        <p:spPr>
          <a:xfrm>
            <a:off x="2052119" y="0"/>
            <a:ext cx="82296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I Wasn’t Really A Carpenter, But I Did Learn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3C171E-464A-483F-B09D-38E3B7D21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1" y="1152245"/>
            <a:ext cx="11333259" cy="43802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“It’s difficult to build technology that serves the world without first building a team that reflects the diversity of the world…</a:t>
            </a:r>
            <a:br>
              <a:rPr lang="en-US" sz="3733" dirty="0"/>
            </a:br>
            <a:br>
              <a:rPr lang="en-US" sz="3733" dirty="0"/>
            </a:br>
            <a:r>
              <a:rPr lang="en-US" sz="3733" dirty="0"/>
              <a:t>A more diverse group of researchers and engineers is </a:t>
            </a:r>
            <a:r>
              <a:rPr lang="en-US" sz="3733" b="1" dirty="0"/>
              <a:t>more likely to recognize and think harder about bias problems </a:t>
            </a:r>
            <a:r>
              <a:rPr lang="en-US" sz="3733" dirty="0"/>
              <a:t>that may even impact them personally.”</a:t>
            </a:r>
            <a:r>
              <a:rPr lang="en-US" sz="3733" baseline="30000" dirty="0"/>
              <a:t>1</a:t>
            </a:r>
            <a:br>
              <a:rPr lang="en-US" sz="3733" baseline="30000" dirty="0"/>
            </a:br>
            <a:br>
              <a:rPr lang="en-US" sz="3733" baseline="30000" dirty="0"/>
            </a:br>
            <a:r>
              <a:rPr lang="en-US" sz="3733" dirty="0"/>
              <a:t>- Brad Smith, Microsoft, President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1067" baseline="30000" dirty="0"/>
              <a:t>1</a:t>
            </a:r>
            <a:r>
              <a:rPr lang="en-US" sz="1067" dirty="0"/>
              <a:t> Smith, Brad. </a:t>
            </a:r>
            <a:r>
              <a:rPr lang="en-US" sz="1067" i="1" dirty="0"/>
              <a:t>Tools and Weapons, 2019</a:t>
            </a:r>
            <a:endParaRPr lang="en-US" sz="1067" dirty="0"/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7BB93-F4AC-4F76-9DCB-8B760A539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Diversity Counters Bias</a:t>
            </a:r>
          </a:p>
        </p:txBody>
      </p:sp>
    </p:spTree>
    <p:extLst>
      <p:ext uri="{BB962C8B-B14F-4D97-AF65-F5344CB8AC3E}">
        <p14:creationId xmlns:p14="http://schemas.microsoft.com/office/powerpoint/2010/main" val="391862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0064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New Habits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334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New habits are like going bald.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Knew I needed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Finally decided to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Was a shock initially, not just to me but everyone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Not everyone liked it, but they got over it</a:t>
            </a:r>
          </a:p>
          <a:p>
            <a:pPr lvl="1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5 years later, can‘t believe I ever liked hair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 encourage you to pursue your desired habits. 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“Those who do the things, do the things.”</a:t>
            </a:r>
          </a:p>
        </p:txBody>
      </p:sp>
    </p:spTree>
    <p:extLst>
      <p:ext uri="{BB962C8B-B14F-4D97-AF65-F5344CB8AC3E}">
        <p14:creationId xmlns:p14="http://schemas.microsoft.com/office/powerpoint/2010/main" val="526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- pronounced "sequel", not ESS KEW ELL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ANSI SQL is an international standard for Structured Query Languages.</a:t>
            </a:r>
          </a:p>
          <a:p>
            <a:pPr marL="1028700" indent="-571500"/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Microsoft's database platform that is aligned with the SQL Standard is "SQL Server"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Oracle's is called "Oracle"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IBM's is called "DB2“</a:t>
            </a:r>
          </a:p>
          <a:p>
            <a:pPr marL="1485900" lvl="1" indent="-571500"/>
            <a:r>
              <a:rPr lang="en-US" sz="3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Others: MySQL, PostgreSQL.</a:t>
            </a:r>
          </a:p>
          <a:p>
            <a:pPr marL="1028700" indent="-571500"/>
            <a:endParaRPr lang="en-US" sz="3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2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 (more later)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r>
              <a:rPr lang="en-US" dirty="0"/>
              <a:t>Azure Table storage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200400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80440" y="4191000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977034-C43E-45FA-A6A4-54D34795C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080" y="5502669"/>
            <a:ext cx="778120" cy="7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Once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 Very 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Crappy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5DDAC-1991-4EA9-B3BE-F51DDBA81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46" y="-402336"/>
            <a:ext cx="5445252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a row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often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Multistep 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and Consistency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platforms: </a:t>
            </a:r>
            <a:r>
              <a:rPr lang="en-US" sz="3200" dirty="0" err="1"/>
              <a:t>RavenDB</a:t>
            </a:r>
            <a:r>
              <a:rPr lang="en-US" sz="3200" dirty="0"/>
              <a:t>, MongoDB,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characteristics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“SQL Server 2019 Download”, click </a:t>
            </a:r>
            <a:r>
              <a:rPr lang="en-US" sz="4000" b="1" dirty="0"/>
              <a:t>Developer Edition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Developer, Express 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Developer is same as Enterprise, </a:t>
            </a:r>
            <a:r>
              <a:rPr lang="en-US" sz="4400" i="1" dirty="0"/>
              <a:t>but cannot be used in production.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Standard edition is not free, but is roughly 20% the $ of Enterprise.</a:t>
            </a:r>
          </a:p>
          <a:p>
            <a:pPr fontAlgn="ctr">
              <a:lnSpc>
                <a:spcPct val="110000"/>
              </a:lnSpc>
            </a:pPr>
            <a:r>
              <a:rPr lang="en-US" sz="4400" dirty="0"/>
              <a:t>Express has no agent, can’t back itself up, very limited. </a:t>
            </a:r>
            <a:r>
              <a:rPr lang="en-US" sz="4400" i="1" dirty="0"/>
              <a:t>Not appropriate for production.</a:t>
            </a:r>
          </a:p>
        </p:txBody>
      </p:sp>
    </p:spTree>
    <p:extLst>
      <p:ext uri="{BB962C8B-B14F-4D97-AF65-F5344CB8AC3E}">
        <p14:creationId xmlns:p14="http://schemas.microsoft.com/office/powerpoint/2010/main" val="199769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52255" y="717907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Side projects?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Certification exams?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User Groups and Conferences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(like this)?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Nope.</a:t>
            </a:r>
          </a:p>
          <a:p>
            <a:pPr marL="0" indent="0">
              <a:buNone/>
            </a:pPr>
            <a:endParaRPr lang="en-US" alt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B4B88-DEE8-4EA1-ACD7-05B3CE81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832" y="797443"/>
            <a:ext cx="8632071" cy="48555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E8B331-A54C-49D0-8B76-47B4E15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11" y="135467"/>
            <a:ext cx="5041900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29A8-4139-42BA-B68D-1D37DE2D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b="13038"/>
          <a:stretch/>
        </p:blipFill>
        <p:spPr bwMode="auto">
          <a:xfrm>
            <a:off x="3535326" y="-1"/>
            <a:ext cx="4851796" cy="3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Now that it is installed, how do you log in to it?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During install, you’re given a chance to: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Add initial administrators. Use your domain account (if applicable) or local windows user, or a Windows/AD security group that you are in.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If you activate SQL Authentication, provide a password for the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login.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Heads up – avoid using ‘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’ whenever possible, especially not in your apps!! 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Use Windows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Auth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nton" panose="00000500000000000000" pitchFamily="50" charset="0"/>
                <a:ea typeface="+mn-ea"/>
                <a:cs typeface="+mn-cs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SECURITY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Blog where this can be downloaded:  </a:t>
            </a:r>
            <a:r>
              <a:rPr lang="en-US" sz="3600" dirty="0">
                <a:hlinkClick r:id="rId2"/>
              </a:rPr>
              <a:t>SQLTact.com</a:t>
            </a:r>
            <a:endParaRPr lang="en-US" sz="3600" dirty="0"/>
          </a:p>
          <a:p>
            <a:r>
              <a:rPr lang="en-US" sz="3600" dirty="0"/>
              <a:t>Toolbox: </a:t>
            </a:r>
            <a:r>
              <a:rPr lang="en-US" sz="3200" dirty="0">
                <a:hlinkClick r:id="rId3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Instead, assign more specific permissions when possible. Your data may not be homogenous in terms of sensitivity/permissions to access.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7086600" y="797767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 Don’t be a lazy developer.</a:t>
            </a:r>
          </a:p>
          <a:p>
            <a:r>
              <a:rPr lang="en-US" sz="3200" dirty="0"/>
              <a:t>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54894" y="65555"/>
            <a:ext cx="9215618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 what I was told. </a:t>
            </a: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didn’t try to expand my skillset.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Video games weren’t going to play themselves, </a:t>
            </a:r>
            <a:r>
              <a:rPr lang="en-US" alt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amiright</a:t>
            </a: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b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was just doing the job.</a:t>
            </a:r>
          </a:p>
          <a:p>
            <a:pPr marL="0" indent="0">
              <a:buNone/>
            </a:pPr>
            <a:endParaRPr lang="en-US" alt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6" descr="http://cdn2.hubspot.net/hub/91252/file-15930575-jpg/images/measure_twice-resized-600.jpg">
            <a:extLst>
              <a:ext uri="{FF2B5EF4-FFF2-40B4-BE49-F238E27FC236}">
                <a16:creationId xmlns:a16="http://schemas.microsoft.com/office/drawing/2014/main" id="{D06EEF53-A654-4C2F-A2AE-07BE1F7E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7429500" cy="55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38.media.tumblr.com/7e4151efc7318d6b4b538f0a26f28be3/tumblr_inline_n4qvsq5T5s1sxcopo.jpg">
            <a:extLst>
              <a:ext uri="{FF2B5EF4-FFF2-40B4-BE49-F238E27FC236}">
                <a16:creationId xmlns:a16="http://schemas.microsoft.com/office/drawing/2014/main" id="{B53FBC1C-F85A-4EED-9CE3-A630213A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0301"/>
            <a:ext cx="6259148" cy="59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7133AF-4A8D-42A0-8A18-3A715624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94" y="2257962"/>
            <a:ext cx="6557158" cy="36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accessible.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258808" cy="29718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9286875" cy="836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46168-62F5-402A-932E-52F9DB815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-1"/>
            <a:ext cx="4026161" cy="5368215"/>
          </a:xfrm>
          <a:prstGeom prst="rect">
            <a:avLst/>
          </a:prstGeom>
        </p:spPr>
      </p:pic>
      <p:pic>
        <p:nvPicPr>
          <p:cNvPr id="6" name="Picture 2" descr="https://thechive.files.wordpress.com/2013/10/horrible-construction-mistakes-14.jpg?quality=85&amp;strip=info&amp;w=500">
            <a:extLst>
              <a:ext uri="{FF2B5EF4-FFF2-40B4-BE49-F238E27FC236}">
                <a16:creationId xmlns:a16="http://schemas.microsoft.com/office/drawing/2014/main" id="{27FA84C5-C609-418A-A715-4532F102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36" y="0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hechive.files.wordpress.com/2013/10/horrible-construction-mistakes-42.jpg?quality=85&amp;strip=info&amp;w=500">
            <a:extLst>
              <a:ext uri="{FF2B5EF4-FFF2-40B4-BE49-F238E27FC236}">
                <a16:creationId xmlns:a16="http://schemas.microsoft.com/office/drawing/2014/main" id="{1BAF41E3-B640-4826-B1A8-1ACA6DCF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9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3DCD4F-683B-4556-9DDD-CD5BC000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58" y="-196243"/>
            <a:ext cx="5179077" cy="34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71E12-C865-415F-8AF2-7553BB54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possible to reverse-engineer a SQL Auth Login password.</a:t>
            </a:r>
          </a:p>
          <a:p>
            <a:r>
              <a:rPr lang="en-US" dirty="0"/>
              <a:t>When migration applications from one SQL Server instance to another, migration of SQL Logins is accomplished by:</a:t>
            </a:r>
          </a:p>
          <a:p>
            <a:pPr lvl="1"/>
            <a:r>
              <a:rPr lang="en-US" dirty="0" err="1"/>
              <a:t>Backup+restore</a:t>
            </a:r>
            <a:r>
              <a:rPr lang="en-US" dirty="0"/>
              <a:t> of the master database (complicated)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Creating SQL Logins with same SID but new password (not desirable)</a:t>
            </a:r>
            <a:br>
              <a:rPr lang="en-US" dirty="0"/>
            </a:br>
            <a:r>
              <a:rPr lang="en-US" dirty="0"/>
              <a:t>-OR-</a:t>
            </a:r>
          </a:p>
          <a:p>
            <a:pPr lvl="1"/>
            <a:r>
              <a:rPr lang="en-US" dirty="0"/>
              <a:t>Generating a hash of the password and same SID (most desirable)</a:t>
            </a:r>
            <a:br>
              <a:rPr lang="en-US" dirty="0"/>
            </a:br>
            <a:r>
              <a:rPr lang="en-US" b="1" dirty="0"/>
              <a:t>Let’s go more into that….</a:t>
            </a:r>
          </a:p>
        </p:txBody>
      </p:sp>
    </p:spTree>
    <p:extLst>
      <p:ext uri="{BB962C8B-B14F-4D97-AF65-F5344CB8AC3E}">
        <p14:creationId xmlns:p14="http://schemas.microsoft.com/office/powerpoint/2010/main" val="3494640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600" dirty="0"/>
              <a:t>Microsoft has provided a pair of </a:t>
            </a:r>
            <a:r>
              <a:rPr lang="en-US" sz="3600" dirty="0" err="1"/>
              <a:t>sprocs</a:t>
            </a:r>
            <a:r>
              <a:rPr lang="en-US" sz="3600" dirty="0"/>
              <a:t> to generate the hash of passwords: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support.microsoft.com/kb/918992</a:t>
            </a:r>
            <a:endParaRPr lang="en-US" sz="3200" dirty="0"/>
          </a:p>
          <a:p>
            <a:pPr lvl="1"/>
            <a:r>
              <a:rPr lang="en-US" sz="3200" dirty="0" err="1">
                <a:solidFill>
                  <a:schemeClr val="tx1"/>
                </a:solidFill>
              </a:rPr>
              <a:t>sp_hexadecimal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n-US" sz="3200" dirty="0" err="1">
                <a:solidFill>
                  <a:schemeClr val="tx1"/>
                </a:solidFill>
              </a:rPr>
              <a:t>sp_help_revlogin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endParaRPr lang="en-US" sz="32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Toolbox: security Script </a:t>
            </a:r>
            <a:r>
              <a:rPr lang="en-US" sz="3200" dirty="0" err="1">
                <a:solidFill>
                  <a:schemeClr val="tx1"/>
                </a:solidFill>
              </a:rPr>
              <a:t>servers.sql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This is also important for setting up new Availability Groups, as the Login SIDs must </a:t>
            </a:r>
            <a:br>
              <a:rPr lang="en-US" sz="3600" dirty="0"/>
            </a:br>
            <a:r>
              <a:rPr lang="en-US" sz="3600" dirty="0"/>
              <a:t>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911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Not very common architecture but notable.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/>
              <a:t>No server-level (or sysadmin) permissions necessary</a:t>
            </a:r>
            <a:endParaRPr lang="en-US" sz="3600" dirty="0"/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876801"/>
          </a:xfrm>
        </p:spPr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all the major necessities for authentication and system objects are stored in the user database…</a:t>
            </a:r>
          </a:p>
          <a:p>
            <a:r>
              <a:rPr lang="en-US" sz="3200" dirty="0"/>
              <a:t>No system databases needed,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12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003942" y="1096963"/>
            <a:ext cx="8993372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5400" dirty="0">
                <a:latin typeface="Roboto" panose="02000000000000000000" pitchFamily="2" charset="0"/>
                <a:ea typeface="Roboto" panose="02000000000000000000" pitchFamily="2" charset="0"/>
              </a:rPr>
              <a:t>aren’t the same thing.</a:t>
            </a:r>
          </a:p>
          <a:p>
            <a:pPr marL="0" indent="0">
              <a:buNone/>
            </a:pPr>
            <a:r>
              <a:rPr lang="en-US" altLang="en-US" sz="6600" dirty="0">
                <a:latin typeface="Roboto" panose="02000000000000000000" pitchFamily="2" charset="0"/>
                <a:ea typeface="Roboto" panose="02000000000000000000" pitchFamily="2" charset="0"/>
              </a:rPr>
              <a:t>Who’s problem is that?</a:t>
            </a:r>
          </a:p>
        </p:txBody>
      </p:sp>
      <p:pic>
        <p:nvPicPr>
          <p:cNvPr id="7" name="Picture 2" descr="https://thechive.files.wordpress.com/2013/10/horrible-construction-mistakes-5.jpg?quality=85&amp;strip=info&amp;w=500">
            <a:extLst>
              <a:ext uri="{FF2B5EF4-FFF2-40B4-BE49-F238E27FC236}">
                <a16:creationId xmlns:a16="http://schemas.microsoft.com/office/drawing/2014/main" id="{07B28CCD-E8A4-4FB0-A9A7-207225D4B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5"/>
          <a:stretch/>
        </p:blipFill>
        <p:spPr bwMode="auto">
          <a:xfrm>
            <a:off x="2973331" y="584791"/>
            <a:ext cx="6981512" cy="40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50C8A-F4D3-44B9-A541-8805B91A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7717685" y="2030819"/>
            <a:ext cx="4474316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15C3D-0897-453B-B4A4-67965B7FF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9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You can use Azure Active Directory accounts only for Azure SQL contained database users, but not for Azure SQL server logins. 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 BIT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and Convert your OLEDB connection strings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sqlncli11 or </a:t>
            </a:r>
            <a:r>
              <a:rPr lang="en-US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, to the new </a:t>
            </a:r>
            <a:r>
              <a:rPr lang="en-US" b="1" dirty="0"/>
              <a:t>MSOLEDBSQL.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</a:t>
            </a:r>
            <a:r>
              <a:rPr lang="en-US" b="1" dirty="0"/>
              <a:t>(SNAC) which is no longer maintained.</a:t>
            </a:r>
          </a:p>
          <a:p>
            <a:r>
              <a:rPr lang="en-US" dirty="0"/>
              <a:t>New OLEDB or ODBC can connect to SQL on-prem and Azure</a:t>
            </a:r>
          </a:p>
          <a:p>
            <a:r>
              <a:rPr lang="en-US" dirty="0"/>
              <a:t>Important to update </a:t>
            </a:r>
            <a:r>
              <a:rPr lang="en-US" dirty="0">
                <a:solidFill>
                  <a:schemeClr val="tx1"/>
                </a:solidFill>
              </a:rPr>
              <a:t>sqlncli10 </a:t>
            </a:r>
            <a:r>
              <a:rPr lang="en-US" dirty="0"/>
              <a:t>for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3435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USEFUL permissions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Commonly requested permissions for non-sysadmins</a:t>
            </a:r>
          </a:p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</a:p>
          <a:p>
            <a:r>
              <a:rPr lang="en-US" dirty="0"/>
              <a:t>VIEW ANY DEFINITION			For definitions of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4800600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endParaRPr lang="en-US" sz="27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rgbClr val="474947"/>
                </a:solidFill>
              </a:rPr>
              <a:t>SHOWPLAN		</a:t>
            </a:r>
            <a:r>
              <a:rPr lang="en-US" sz="3100" dirty="0">
                <a:solidFill>
                  <a:srgbClr val="474947"/>
                </a:solidFill>
              </a:rPr>
              <a:t>Viewing execution plan for </a:t>
            </a:r>
            <a:r>
              <a:rPr lang="en-US" sz="3100" b="1" dirty="0">
                <a:solidFill>
                  <a:srgbClr val="474947"/>
                </a:solidFill>
              </a:rPr>
              <a:t>executable </a:t>
            </a:r>
            <a:r>
              <a:rPr lang="en-US" sz="3100" dirty="0">
                <a:solidFill>
                  <a:srgbClr val="474947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IMPERSONATE		</a:t>
            </a:r>
            <a:r>
              <a:rPr lang="en-US" sz="3100" dirty="0">
                <a:solidFill>
                  <a:srgbClr val="474947"/>
                </a:solidFill>
              </a:rPr>
              <a:t>Allows testing as another user</a:t>
            </a:r>
          </a:p>
          <a:p>
            <a:pPr mar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CONNECT ALL DATABASES		</a:t>
            </a:r>
            <a:r>
              <a:rPr lang="en-US" sz="3100" dirty="0">
                <a:solidFill>
                  <a:srgbClr val="474947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rgbClr val="474947"/>
                </a:solidFill>
              </a:rPr>
            </a:br>
            <a:r>
              <a:rPr lang="en-US" sz="3100" b="1" dirty="0">
                <a:solidFill>
                  <a:srgbClr val="474947"/>
                </a:solidFill>
              </a:rPr>
              <a:t>SELECT ALL USER SECURABLES</a:t>
            </a:r>
            <a:r>
              <a:rPr lang="en-US" sz="3100" dirty="0">
                <a:solidFill>
                  <a:srgbClr val="474947"/>
                </a:solidFill>
              </a:rPr>
              <a:t>	SELECT from all objects in ALL </a:t>
            </a:r>
            <a:r>
              <a:rPr lang="en-US" sz="3100" dirty="0" err="1">
                <a:solidFill>
                  <a:srgbClr val="474947"/>
                </a:solidFill>
              </a:rPr>
              <a:t>db’s</a:t>
            </a:r>
            <a:r>
              <a:rPr lang="en-US" sz="3100" dirty="0">
                <a:solidFill>
                  <a:srgbClr val="474947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474947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day-to-day</a:t>
            </a:r>
            <a:r>
              <a:rPr lang="en-US" sz="4000" dirty="0">
                <a:solidFill>
                  <a:srgbClr val="474947"/>
                </a:solidFill>
              </a:rPr>
              <a:t> workstation/email access, </a:t>
            </a:r>
            <a:br>
              <a:rPr lang="en-US" sz="4000" dirty="0">
                <a:solidFill>
                  <a:srgbClr val="474947"/>
                </a:solidFill>
              </a:rPr>
            </a:br>
            <a:r>
              <a:rPr lang="en-US" sz="4000" dirty="0">
                <a:solidFill>
                  <a:srgbClr val="474947"/>
                </a:solidFill>
              </a:rPr>
              <a:t>one for </a:t>
            </a:r>
            <a:r>
              <a:rPr lang="en-US" sz="4000" b="1" dirty="0">
                <a:solidFill>
                  <a:srgbClr val="474947"/>
                </a:solidFill>
              </a:rPr>
              <a:t>production</a:t>
            </a:r>
            <a:r>
              <a:rPr lang="en-US" sz="4000" dirty="0">
                <a:solidFill>
                  <a:srgbClr val="474947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rgbClr val="474947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rgbClr val="474947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rgbClr val="474947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SERVER</a:t>
            </a:r>
            <a:r>
              <a:rPr lang="en-US" sz="2800" dirty="0">
                <a:solidFill>
                  <a:srgbClr val="474947"/>
                </a:solidFill>
              </a:rPr>
              <a:t>		Effective the same as sysadmin.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474947"/>
                </a:solidFill>
              </a:rPr>
              <a:t>CONTROL DATABASE</a:t>
            </a:r>
            <a:r>
              <a:rPr lang="en-US" sz="2800" dirty="0">
                <a:solidFill>
                  <a:srgbClr val="474947"/>
                </a:solidFill>
              </a:rPr>
              <a:t>	Effective the same as </a:t>
            </a:r>
            <a:r>
              <a:rPr lang="en-US" sz="2800" dirty="0" err="1">
                <a:solidFill>
                  <a:srgbClr val="474947"/>
                </a:solidFill>
              </a:rPr>
              <a:t>db_owner</a:t>
            </a:r>
            <a:r>
              <a:rPr lang="en-US" sz="2800" dirty="0">
                <a:solidFill>
                  <a:srgbClr val="474947"/>
                </a:solidFill>
              </a:rPr>
              <a:t>. </a:t>
            </a:r>
            <a:br>
              <a:rPr lang="en-US" sz="2800" dirty="0">
                <a:solidFill>
                  <a:srgbClr val="474947"/>
                </a:solidFill>
              </a:rPr>
            </a:br>
            <a:r>
              <a:rPr lang="en-US" sz="2800" dirty="0">
                <a:solidFill>
                  <a:srgbClr val="474947"/>
                </a:solidFill>
              </a:rPr>
              <a:t>										Not for non-admins.*</a:t>
            </a:r>
          </a:p>
          <a:p>
            <a:pPr marL="0" indent="0">
              <a:buNone/>
            </a:pPr>
            <a:endParaRPr lang="en-US" sz="28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*One minor difference. CONTROL permissions can be affected by DENY, but sysadmin/</a:t>
            </a:r>
            <a:r>
              <a:rPr lang="en-US" sz="3200" dirty="0" err="1">
                <a:solidFill>
                  <a:srgbClr val="474947"/>
                </a:solidFill>
              </a:rPr>
              <a:t>db_owner</a:t>
            </a:r>
            <a:r>
              <a:rPr lang="en-US" sz="3200" dirty="0">
                <a:solidFill>
                  <a:srgbClr val="474947"/>
                </a:solidFill>
              </a:rPr>
              <a:t> cannot. </a:t>
            </a:r>
            <a:br>
              <a:rPr lang="en-US" sz="3200" dirty="0">
                <a:solidFill>
                  <a:srgbClr val="474947"/>
                </a:solidFill>
              </a:rPr>
            </a:br>
            <a:endParaRPr lang="en-US" sz="3200" dirty="0">
              <a:solidFill>
                <a:srgbClr val="474947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74947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[domain\username]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'domain\username'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sys.dm_exec_cached_plans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08060" y="0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So I started studying on my own time.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showed interest, paid more attention.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stopped pointing out roadblocks, </a:t>
            </a:r>
            <a:b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and started developing solutions.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started attending local User Group events.</a:t>
            </a:r>
          </a:p>
          <a:p>
            <a:pPr marL="0" indent="0">
              <a:buNone/>
            </a:pPr>
            <a:r>
              <a:rPr lang="en-US" altLang="en-US" sz="4400" dirty="0">
                <a:latin typeface="Roboto" panose="02000000000000000000" pitchFamily="2" charset="0"/>
                <a:ea typeface="Roboto" panose="02000000000000000000" pitchFamily="2" charset="0"/>
              </a:rPr>
              <a:t>I created my own related side projects, even if no one ever knew about them.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7F307-564B-4C08-95F8-D806EABEE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709511"/>
            <a:ext cx="7592710" cy="6148489"/>
          </a:xfrm>
          <a:prstGeom prst="rect">
            <a:avLst/>
          </a:prstGeom>
        </p:spPr>
      </p:pic>
      <p:pic>
        <p:nvPicPr>
          <p:cNvPr id="8" name="Picture 8" descr="https://i.imgur.com/jRY1TFu.jpg">
            <a:extLst>
              <a:ext uri="{FF2B5EF4-FFF2-40B4-BE49-F238E27FC236}">
                <a16:creationId xmlns:a16="http://schemas.microsoft.com/office/drawing/2014/main" id="{DB04BA1F-FDA7-4684-8D0E-C3617AD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031" y="1318590"/>
            <a:ext cx="6970877" cy="52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 even after you use EXECUTE AS USER or EXECUTE AS LOGIN. 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Design tables with appropriate data types and lengths.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Insist on stored procedures for public-facing operations like searches. Be aware of what </a:t>
            </a:r>
            <a:r>
              <a:rPr lang="en-US" sz="3600" dirty="0" err="1">
                <a:solidFill>
                  <a:schemeClr val="tx1"/>
                </a:solidFill>
              </a:rPr>
              <a:t>db’s</a:t>
            </a:r>
            <a:r>
              <a:rPr lang="en-US" sz="36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Insist on stored procedures for Entity Framework (or other ORMs) operations involving 2+ entities.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Avoid apps running with permissions like the </a:t>
            </a:r>
            <a:r>
              <a:rPr lang="en-US" sz="3600" dirty="0" err="1">
                <a:solidFill>
                  <a:schemeClr val="tx1"/>
                </a:solidFill>
              </a:rPr>
              <a:t>db_datareader</a:t>
            </a:r>
            <a:r>
              <a:rPr lang="en-US" sz="3600" dirty="0">
                <a:solidFill>
                  <a:schemeClr val="tx1"/>
                </a:solidFill>
              </a:rPr>
              <a:t> and </a:t>
            </a:r>
            <a:r>
              <a:rPr lang="en-US" sz="3600" dirty="0" err="1">
                <a:solidFill>
                  <a:schemeClr val="tx1"/>
                </a:solidFill>
              </a:rPr>
              <a:t>db_datawriter</a:t>
            </a:r>
            <a:r>
              <a:rPr lang="en-US" sz="3600" dirty="0">
                <a:solidFill>
                  <a:schemeClr val="tx1"/>
                </a:solidFill>
              </a:rPr>
              <a:t> roles, and certainly not 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</a:rPr>
              <a:t>Avoid the use of EXECUTE AS in code, which could allow injected code to execute with elevated security.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pPr>
              <a:lnSpc>
                <a:spcPct val="120000"/>
              </a:lnSpc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79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4000" dirty="0"/>
              <a:t>Provide links, attention, and visibility to PM’s and Dev’s for SQL Injection awareness.</a:t>
            </a:r>
          </a:p>
          <a:p>
            <a:r>
              <a:rPr lang="en-US" sz="4000" dirty="0"/>
              <a:t>Lobby for penetration testing and SQL Injection detection tasks in sprints.</a:t>
            </a:r>
          </a:p>
          <a:p>
            <a:r>
              <a:rPr lang="en-US" sz="4000" dirty="0"/>
              <a:t>With Azure SQL DB, enable Azure Threat Detection!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Azure SQL Database Threat Detection is a security intelligence feature built into the Azure SQL Database, activated with a button click. </a:t>
            </a:r>
          </a:p>
          <a:p>
            <a:endParaRPr lang="en-US" sz="4000" dirty="0"/>
          </a:p>
          <a:p>
            <a:r>
              <a:rPr lang="en-US" sz="4000" dirty="0"/>
              <a:t>Detects potential vulnerabilities such as Potential SQL Injection attacks, brute force attacks, anomalous login patterns, and more.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9B4-2A11-4131-8CC1-FA5073C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Feature Restrictions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690D-97D8-49F1-ABC9-AEACC761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Azure SQL Database and SQL Server 2019 have a pair of minor </a:t>
            </a:r>
            <a:br>
              <a:rPr lang="en-US" dirty="0"/>
            </a:br>
            <a:r>
              <a:rPr lang="en-US" dirty="0"/>
              <a:t>anti-injection feature to disable a pair of common probing attacks.</a:t>
            </a:r>
          </a:p>
          <a:p>
            <a:r>
              <a:rPr lang="en-US" dirty="0"/>
              <a:t>An injection attack will use delay or error messages to probe for vulnerabilities. An Error Message could contain object names.</a:t>
            </a:r>
          </a:p>
          <a:p>
            <a:r>
              <a:rPr lang="en-US" dirty="0"/>
              <a:t>You can disable WAITFOR and all error messages for a database user or role. For example: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N'ErrorMessages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pPr marL="0" indent="0">
              <a:buNone/>
            </a:pPr>
            <a:r>
              <a:rPr lang="en-US" sz="2600" b="1" dirty="0"/>
              <a:t>EXEC </a:t>
            </a:r>
            <a:r>
              <a:rPr lang="en-US" sz="2600" b="1" dirty="0" err="1"/>
              <a:t>sp_add_feature_restriction</a:t>
            </a:r>
            <a:r>
              <a:rPr lang="en-US" sz="2600" b="1" dirty="0"/>
              <a:t> </a:t>
            </a:r>
            <a:r>
              <a:rPr lang="en-US" sz="2600" b="1" dirty="0" err="1"/>
              <a:t>N’WaitFor</a:t>
            </a:r>
            <a:r>
              <a:rPr lang="en-US" sz="2600" b="1" dirty="0"/>
              <a:t>', </a:t>
            </a:r>
            <a:r>
              <a:rPr lang="en-US" sz="2600" b="1" dirty="0" err="1"/>
              <a:t>N'User</a:t>
            </a:r>
            <a:r>
              <a:rPr lang="en-US" sz="2600" b="1" dirty="0"/>
              <a:t>', </a:t>
            </a:r>
            <a:r>
              <a:rPr lang="en-US" sz="2600" b="1" dirty="0" err="1"/>
              <a:t>N’WebUser</a:t>
            </a:r>
            <a:r>
              <a:rPr lang="en-US" sz="2600" b="1" dirty="0"/>
              <a:t>’</a:t>
            </a:r>
          </a:p>
          <a:p>
            <a:r>
              <a:rPr lang="en-US" dirty="0"/>
              <a:t>Bypassed if running your website as a sysadmin or </a:t>
            </a:r>
            <a:r>
              <a:rPr lang="en-US" dirty="0" err="1"/>
              <a:t>db_owner</a:t>
            </a:r>
            <a:r>
              <a:rPr lang="en-US" dirty="0"/>
              <a:t>!</a:t>
            </a:r>
          </a:p>
          <a:p>
            <a:r>
              <a:rPr lang="en-US" dirty="0"/>
              <a:t>Learn more: </a:t>
            </a:r>
            <a:r>
              <a:rPr lang="en-US" sz="1700" dirty="0">
                <a:hlinkClick r:id="rId2"/>
              </a:rPr>
              <a:t>https://docs.microsoft.com/en-us/azure/sql-database/sql-database-feature-restrictions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5344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60626" y="1021765"/>
            <a:ext cx="9281532" cy="3832698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started learning again.</a:t>
            </a: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Did I make mistakes?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                Sure. But,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I was on the path.</a:t>
            </a:r>
          </a:p>
          <a:p>
            <a:pPr marL="0" indent="0">
              <a:buNone/>
            </a:pPr>
            <a:endParaRPr lang="en-US" altLang="en-US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D7E28-F77A-4CCF-B49E-3FAF1E8F3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" y="-27004"/>
            <a:ext cx="4286250" cy="3476625"/>
          </a:xfrm>
          <a:prstGeom prst="rect">
            <a:avLst/>
          </a:prstGeom>
        </p:spPr>
      </p:pic>
      <p:pic>
        <p:nvPicPr>
          <p:cNvPr id="11" name="Picture 2" descr="http://4.bp.blogspot.com/-MrXCDFTpOkY/UKet64mtERI/AAAAAAAAHmk/UlHv_cyjML0/s1600/a331_c13.jpg">
            <a:extLst>
              <a:ext uri="{FF2B5EF4-FFF2-40B4-BE49-F238E27FC236}">
                <a16:creationId xmlns:a16="http://schemas.microsoft.com/office/drawing/2014/main" id="{79B49CF7-6FFD-4357-99B8-A0566A15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7717"/>
          <a:stretch/>
        </p:blipFill>
        <p:spPr bwMode="auto">
          <a:xfrm>
            <a:off x="3147237" y="560674"/>
            <a:ext cx="5560210" cy="5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1A917-2D78-4D56-818A-A8B6485A6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02" y="571307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Stored procedures require EXECUTE to run, and do not require all underlying object permissions (SELECT, INSERT, DELETE)…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</a:t>
            </a:r>
            <a:r>
              <a:rPr lang="en-US" sz="2800" dirty="0" err="1">
                <a:solidFill>
                  <a:schemeClr val="tx1"/>
                </a:solidFill>
              </a:rPr>
              <a:t>sproc</a:t>
            </a:r>
            <a:r>
              <a:rPr lang="en-US" sz="2800" dirty="0">
                <a:solidFill>
                  <a:schemeClr val="tx1"/>
                </a:solidFill>
              </a:rPr>
              <a:t> doesn’t perform IDENTITY_INSERT on a table, which requires ALTER permissions not abstracted.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2800" dirty="0" err="1">
                <a:solidFill>
                  <a:schemeClr val="tx1"/>
                </a:solidFill>
              </a:rPr>
              <a:t>sql</a:t>
            </a:r>
            <a:r>
              <a:rPr lang="en-US" sz="2800" dirty="0">
                <a:solidFill>
                  <a:schemeClr val="tx1"/>
                </a:solidFill>
              </a:rPr>
              <a:t> commands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/>
              <a:t>GRANT EXEC rights to </a:t>
            </a:r>
            <a:r>
              <a:rPr lang="en-US" sz="3600" dirty="0" err="1"/>
              <a:t>sprocs</a:t>
            </a:r>
            <a:r>
              <a:rPr lang="en-US" sz="3600" dirty="0"/>
              <a:t> that INSERT UPDATE and SELECT from a table.</a:t>
            </a:r>
          </a:p>
          <a:p>
            <a:pPr lvl="1"/>
            <a:r>
              <a:rPr lang="en-US" sz="3600" dirty="0"/>
              <a:t>GRANT no other permissions to the table!</a:t>
            </a:r>
          </a:p>
          <a:p>
            <a:endParaRPr lang="en-US" sz="4000" dirty="0"/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Excel!).  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r>
              <a:rPr lang="en-US" sz="4000" dirty="0"/>
              <a:t>Keep in mind the performance impact of functions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effects.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500" dirty="0"/>
              <a:t>Toolbox\Security p1.sql – logged in as sysadmin</a:t>
            </a:r>
          </a:p>
          <a:p>
            <a:pPr lvl="1"/>
            <a:r>
              <a:rPr lang="en-US" sz="3500" dirty="0"/>
              <a:t>Toolbox\Security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You are not [going to be] a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very good “carpenter”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if your own house isn’t full </a:t>
            </a:r>
            <a:b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of your own projects.</a:t>
            </a:r>
          </a:p>
          <a:p>
            <a:pPr marL="0" indent="0">
              <a:buNone/>
            </a:pPr>
            <a:endParaRPr lang="en-US" altLang="en-US" sz="4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>
                <a:latin typeface="Roboto" panose="02000000000000000000" pitchFamily="2" charset="0"/>
                <a:ea typeface="Roboto" panose="02000000000000000000" pitchFamily="2" charset="0"/>
              </a:rPr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C173-5E65-44D9-A878-05D0C00293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B3C3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ucida Sans Unicode" charset="0"/>
                <a:sym typeface="Lucida Sans Unicod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B3C3B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database of objects, by default objects are inside the internal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be created.  Permissions can be granted to schemas as a set.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probably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32295" y="680946"/>
            <a:ext cx="5525593" cy="460426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889" y="2514599"/>
            <a:ext cx="6001816" cy="3662363"/>
          </a:xfrm>
        </p:spPr>
        <p:txBody>
          <a:bodyPr>
            <a:normAutofit fontScale="92500"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94264" y="5715000"/>
            <a:ext cx="580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https://www.thewallsproject.org/programs/futures_fund/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962227" y="681038"/>
            <a:ext cx="5848773" cy="17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886997" y="680992"/>
            <a:ext cx="2971800" cy="17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0" y="1905024"/>
            <a:ext cx="3789595" cy="46259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7" y="609645"/>
            <a:ext cx="6095907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89">
              <a:defRPr/>
            </a:pPr>
            <a:r>
              <a:rPr lang="en-US" sz="36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914389">
              <a:defRPr/>
            </a:pPr>
            <a:endParaRPr lang="en-US" sz="36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r>
              <a:rPr lang="en-US" sz="36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March 2020</a:t>
            </a: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914389">
              <a:defRPr/>
            </a:pPr>
            <a:endParaRPr lang="en-US" sz="2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A47C2-CD56-4B1E-AE27-9339E64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60" y="89840"/>
            <a:ext cx="3789594" cy="4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29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319B95F1-6128-476B-B834-5ABE8BE5D0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5032</Words>
  <Application>Microsoft Office PowerPoint</Application>
  <PresentationFormat>Widescreen</PresentationFormat>
  <Paragraphs>705</Paragraphs>
  <Slides>100</Slides>
  <Notes>18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Calibri</vt:lpstr>
      <vt:lpstr>Wingdings</vt:lpstr>
      <vt:lpstr>Roboto</vt:lpstr>
      <vt:lpstr>Consolas</vt:lpstr>
      <vt:lpstr>Arial</vt:lpstr>
      <vt:lpstr>Panton</vt:lpstr>
      <vt:lpstr>Calibri Light</vt:lpstr>
      <vt:lpstr>SQLSaturday Powerpoint - New</vt:lpstr>
      <vt:lpstr>1_SQLSaturday Powerpoint - New</vt:lpstr>
      <vt:lpstr>Office Theme</vt:lpstr>
      <vt:lpstr>1_Office Theme</vt:lpstr>
      <vt:lpstr>SQL Security Principals  and Permissions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Diversity Counters Bias</vt:lpstr>
      <vt:lpstr>New Habits</vt:lpstr>
      <vt:lpstr>Database Terminology</vt:lpstr>
      <vt:lpstr>What’s Not a Database</vt:lpstr>
      <vt:lpstr>What’s Not a Database</vt:lpstr>
      <vt:lpstr>MS Access is a “Database Simulator”</vt:lpstr>
      <vt:lpstr>What is a Database</vt:lpstr>
      <vt:lpstr>ACID Compliant Databases</vt:lpstr>
      <vt:lpstr>NoSQL</vt:lpstr>
      <vt:lpstr>NoSQL</vt:lpstr>
      <vt:lpstr>NoSQL</vt:lpstr>
      <vt:lpstr>PaaS</vt:lpstr>
      <vt:lpstr>How to get SQL Server - Editions</vt:lpstr>
      <vt:lpstr>How to get SQL Server - Editions</vt:lpstr>
      <vt:lpstr>How to get SQL Server - Tools</vt:lpstr>
      <vt:lpstr>Accessing your SQL Server</vt:lpstr>
      <vt:lpstr>Why is SECURITY important?</vt:lpstr>
      <vt:lpstr>Login vs usEr</vt:lpstr>
      <vt:lpstr>LOGIN VS USER</vt:lpstr>
      <vt:lpstr>On the topic of Groups…</vt:lpstr>
      <vt:lpstr>On the topic of Groups…</vt:lpstr>
      <vt:lpstr>Roles</vt:lpstr>
      <vt:lpstr>PUBLIC</vt:lpstr>
      <vt:lpstr>PUBLIC</vt:lpstr>
      <vt:lpstr>GUEST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Azure SQL DB </vt:lpstr>
      <vt:lpstr>A BIT ON Connection providers</vt:lpstr>
      <vt:lpstr>Basic user permissions</vt:lpstr>
      <vt:lpstr>USEFUL permissions</vt:lpstr>
      <vt:lpstr>Basic user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what can you do to prevent SQL Injection?</vt:lpstr>
      <vt:lpstr>AZURE threat detection</vt:lpstr>
      <vt:lpstr>Feature Restrictions</vt:lpstr>
      <vt:lpstr>SSMS Vulnerability Assessment</vt:lpstr>
      <vt:lpstr>Stored procedures</vt:lpstr>
      <vt:lpstr>Stored procedures</vt:lpstr>
      <vt:lpstr>Stored procedures</vt:lpstr>
      <vt:lpstr>Views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Cross database ownership</vt:lpstr>
      <vt:lpstr>Cross database ownership</vt:lpstr>
      <vt:lpstr>Cross database ownership</vt:lpstr>
      <vt:lpstr>Application roles</vt:lpstr>
      <vt:lpstr>Application roles</vt:lpstr>
      <vt:lpstr>Continued reading</vt:lpstr>
      <vt:lpstr>Support your Local STEM Initiatives</vt:lpstr>
      <vt:lpstr>SQL Server 2017 Inside Out</vt:lpstr>
      <vt:lpstr>Bio and contact</vt:lpstr>
      <vt:lpstr>UpCOMING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Security Principals  and Permissions 101</dc:title>
  <dc:creator>William Assaf</dc:creator>
  <cp:lastModifiedBy>William Assaf</cp:lastModifiedBy>
  <cp:revision>3</cp:revision>
  <dcterms:created xsi:type="dcterms:W3CDTF">2020-02-20T19:21:27Z</dcterms:created>
  <dcterms:modified xsi:type="dcterms:W3CDTF">2020-02-20T22:50:42Z</dcterms:modified>
</cp:coreProperties>
</file>